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3" r:id="rId1"/>
  </p:sldMasterIdLst>
  <p:notesMasterIdLst>
    <p:notesMasterId r:id="rId35"/>
  </p:notesMasterIdLst>
  <p:sldIdLst>
    <p:sldId id="257" r:id="rId2"/>
    <p:sldId id="555" r:id="rId3"/>
    <p:sldId id="581" r:id="rId4"/>
    <p:sldId id="582" r:id="rId5"/>
    <p:sldId id="583" r:id="rId6"/>
    <p:sldId id="575" r:id="rId7"/>
    <p:sldId id="576" r:id="rId8"/>
    <p:sldId id="584" r:id="rId9"/>
    <p:sldId id="585" r:id="rId10"/>
    <p:sldId id="586" r:id="rId11"/>
    <p:sldId id="587" r:id="rId12"/>
    <p:sldId id="588" r:id="rId13"/>
    <p:sldId id="589" r:id="rId14"/>
    <p:sldId id="590" r:id="rId15"/>
    <p:sldId id="591" r:id="rId16"/>
    <p:sldId id="577" r:id="rId17"/>
    <p:sldId id="578" r:id="rId18"/>
    <p:sldId id="592" r:id="rId19"/>
    <p:sldId id="593" r:id="rId20"/>
    <p:sldId id="594" r:id="rId21"/>
    <p:sldId id="595" r:id="rId22"/>
    <p:sldId id="596" r:id="rId23"/>
    <p:sldId id="597" r:id="rId24"/>
    <p:sldId id="598" r:id="rId25"/>
    <p:sldId id="599" r:id="rId26"/>
    <p:sldId id="600" r:id="rId27"/>
    <p:sldId id="601" r:id="rId28"/>
    <p:sldId id="602" r:id="rId29"/>
    <p:sldId id="603" r:id="rId30"/>
    <p:sldId id="604" r:id="rId31"/>
    <p:sldId id="605" r:id="rId32"/>
    <p:sldId id="606" r:id="rId33"/>
    <p:sldId id="607" r:id="rId3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125"/>
    <p:restoredTop sz="94650"/>
  </p:normalViewPr>
  <p:slideViewPr>
    <p:cSldViewPr>
      <p:cViewPr varScale="1">
        <p:scale>
          <a:sx n="118" d="100"/>
          <a:sy n="118" d="100"/>
        </p:scale>
        <p:origin x="208" y="1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413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922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4881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78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2672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964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91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77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825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31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503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724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29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51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70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3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0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  <p:sldLayoutId id="2147484005" r:id="rId12"/>
    <p:sldLayoutId id="2147484006" r:id="rId13"/>
    <p:sldLayoutId id="2147484007" r:id="rId14"/>
    <p:sldLayoutId id="2147484008" r:id="rId15"/>
    <p:sldLayoutId id="2147484009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86" b="14203"/>
          <a:stretch/>
        </p:blipFill>
        <p:spPr>
          <a:xfrm>
            <a:off x="-144016" y="-81499"/>
            <a:ext cx="9540552" cy="53990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2723287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The Power Of Continuity In The Digital Age</a:t>
            </a:r>
            <a:endParaRPr lang="en-ID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Continuity means consistency whether or not you get the result you want with every step that you take.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8997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You can only be stopped if you allow others to. Until you refuse to stop or give up on your dreams, you will be told off all the time.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3206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You can make the conscious decision today to refuse to embrace failure and opt for success.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0694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 point here is that whatever happens is not the issue. It is how you react and what you do about it that matters deeply.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271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Also, the same weather is witnessed by every living being in the same environment and region. However, the force of continuity is what makes the difference.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2502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Life is about conscious and consistent work before you can dream of getting results. The man who utilizes the 1% principle stands strong whether it's sunny or rainy. He does not give up but continues to work until it works.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5690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1563638"/>
            <a:ext cx="6447501" cy="602382"/>
          </a:xfrm>
        </p:spPr>
        <p:txBody>
          <a:bodyPr>
            <a:normAutofit/>
          </a:bodyPr>
          <a:lstStyle/>
          <a:p>
            <a:r>
              <a:rPr lang="en-MY" dirty="0"/>
              <a:t>Benefits Of Continuity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2211710"/>
            <a:ext cx="4320480" cy="2592288"/>
          </a:xfrm>
        </p:spPr>
        <p:txBody>
          <a:bodyPr>
            <a:normAutofit/>
          </a:bodyPr>
          <a:lstStyle/>
          <a:p>
            <a:r>
              <a:rPr lang="en-MY" dirty="0"/>
              <a:t>It is important to always cultivate the mindset of possibility and continuity.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6936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005576"/>
            <a:ext cx="4320480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Take note that while solutions are always looking for continuity, continuity needs to work hard to find solutions.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0501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005576"/>
            <a:ext cx="6048672" cy="1278142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Here, we’ll be highlighting some of the reasons you should always pursue this mindset:</a:t>
            </a:r>
            <a:endParaRPr lang="en-ID" dirty="0"/>
          </a:p>
        </p:txBody>
      </p:sp>
      <p:pic>
        <p:nvPicPr>
          <p:cNvPr id="2050" name="Picture 2" descr="Embracing an Open Mindset: The Key to Thriving in a Changing World">
            <a:extLst>
              <a:ext uri="{FF2B5EF4-FFF2-40B4-BE49-F238E27FC236}">
                <a16:creationId xmlns:a16="http://schemas.microsoft.com/office/drawing/2014/main" id="{98724858-F97B-0F45-9765-F7EDEFC68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018" y="2355726"/>
            <a:ext cx="2523772" cy="1419622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11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r>
              <a:rPr lang="en-MY" b="1" dirty="0"/>
              <a:t>Helps to Build a Positive Mindset</a:t>
            </a:r>
            <a:endParaRPr lang="en-ID" dirty="0"/>
          </a:p>
          <a:p>
            <a:r>
              <a:rPr lang="en-MY" dirty="0"/>
              <a:t>Continuity is an important factor to have if you wish to have a positive mindset.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73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987574"/>
            <a:ext cx="5184576" cy="3168352"/>
          </a:xfrm>
        </p:spPr>
        <p:txBody>
          <a:bodyPr anchor="ctr">
            <a:normAutofit/>
          </a:bodyPr>
          <a:lstStyle/>
          <a:p>
            <a:pPr algn="ctr"/>
            <a:r>
              <a:rPr lang="en-ID" i="1" dirty="0"/>
              <a:t>“The thing is, continuity of strategic direction and continuous improvement in how you do things are absolutely consistent with each other. In fact, they're mutually reinforcing.” </a:t>
            </a:r>
            <a:br>
              <a:rPr lang="en-ID" i="1" dirty="0"/>
            </a:br>
            <a:r>
              <a:rPr lang="en-ID" i="1" dirty="0"/>
              <a:t>— Michael Porter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6362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With continuity, there is no going back but regular investment in the possibility. Continuity is like a magical wand that wields special powers.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63839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r>
              <a:rPr lang="en-MY" b="1" dirty="0"/>
              <a:t>Helps to Achieve Long-Term Goals</a:t>
            </a:r>
            <a:endParaRPr lang="en-ID" dirty="0"/>
          </a:p>
          <a:p>
            <a:r>
              <a:rPr lang="en-MY" dirty="0"/>
              <a:t>Continuity and long-term goals work hand-in-hand. Rather than focusing on immediate results, it prepares you for the big picture.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08707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Having this sort of mindset helps you build patience and perseverance, especially when the 1% principle journey becomes tiring.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71736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r>
              <a:rPr lang="en-MY" b="1" dirty="0"/>
              <a:t>Helps to Account for Difficulties and Failures</a:t>
            </a:r>
            <a:endParaRPr lang="en-ID" dirty="0"/>
          </a:p>
          <a:p>
            <a:r>
              <a:rPr lang="en-MY" dirty="0"/>
              <a:t>Patience and perseverance in the face of challenges are no easy feats to achieve.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4634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005576"/>
            <a:ext cx="5328592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Continuity helps you understand that you’ll surely face numerous challenges while trying to achieve your goal. However, the only way out is to never give up.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5901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005576"/>
            <a:ext cx="5328592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Of course, you become more confident in your capabilities and decisions after learning and experiencing the power of continuity many times. However, ensure that you push on consistently.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3172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1005576"/>
            <a:ext cx="5904656" cy="156617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Then it becomes challenging to catch up.</a:t>
            </a:r>
            <a:br>
              <a:rPr lang="en-MY" dirty="0"/>
            </a:br>
            <a:r>
              <a:rPr lang="en-MY" dirty="0"/>
              <a:t>So you need to sustain this habit continuously.</a:t>
            </a:r>
            <a:endParaRPr lang="en-ID" dirty="0"/>
          </a:p>
        </p:txBody>
      </p:sp>
      <p:pic>
        <p:nvPicPr>
          <p:cNvPr id="3074" name="Picture 2" descr="Why Continuous Learning is Important in this Era">
            <a:extLst>
              <a:ext uri="{FF2B5EF4-FFF2-40B4-BE49-F238E27FC236}">
                <a16:creationId xmlns:a16="http://schemas.microsoft.com/office/drawing/2014/main" id="{9C1C5A33-FA6E-934F-8C80-203B0FBA6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829" y="2571750"/>
            <a:ext cx="2524150" cy="1415896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71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005576"/>
            <a:ext cx="5328592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A continuous mindset helps to cultivate a positive outlook on life. Over time, you begin to recognize your ability to adapt and overcome challenges.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8323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To truly have a continuous mindset, you need to be ready to embrace change no matter how little.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59123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005576"/>
            <a:ext cx="5328592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You can’t maintain the same old mindset and expect growth and advancement in particular areas of your life.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131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1080120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Continuity is the way out of impossibility.</a:t>
            </a:r>
            <a:endParaRPr lang="en-US" i="1" dirty="0"/>
          </a:p>
        </p:txBody>
      </p:sp>
      <p:pic>
        <p:nvPicPr>
          <p:cNvPr id="1026" name="Picture 2" descr="Progress is Dependent on Continuity – Inside the Mind of Eric Esposito">
            <a:extLst>
              <a:ext uri="{FF2B5EF4-FFF2-40B4-BE49-F238E27FC236}">
                <a16:creationId xmlns:a16="http://schemas.microsoft.com/office/drawing/2014/main" id="{25E92A0D-3C42-D044-AFCD-3ACC1A7F9A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004" y="2355726"/>
            <a:ext cx="2567831" cy="170907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75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Only then can you keep staying updated in this digital age, which is essential to having a place and avoiding being left behind.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5839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 a nutshell, continuity requires daily action. You need to work with passion and focus on your goals daily.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8477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005576"/>
            <a:ext cx="5472608" cy="106211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Therefore, note that a continuous mindset is not only an important part of life.</a:t>
            </a:r>
            <a:endParaRPr lang="en-ID" dirty="0"/>
          </a:p>
        </p:txBody>
      </p:sp>
      <p:pic>
        <p:nvPicPr>
          <p:cNvPr id="4098" name="Picture 2" descr="The 6 Aspects of Life You Need To Live a Full Life">
            <a:extLst>
              <a:ext uri="{FF2B5EF4-FFF2-40B4-BE49-F238E27FC236}">
                <a16:creationId xmlns:a16="http://schemas.microsoft.com/office/drawing/2014/main" id="{7E640EE3-9136-FF42-A72E-58162F770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163" y="2221980"/>
            <a:ext cx="2561481" cy="170765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11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applying the 1% principle coupled with continuity, you can build a strong mindset and become ready to face any changes in this digital age.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5146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 1% principle requires a lot of tenacity and patience due to the little rewards. However, continuity is a tool that helps you get to the final destination — your set goal.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810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627534"/>
            <a:ext cx="5616624" cy="3888432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There are two types of people that it’s impossible to win against: the person who refuses to sleep until the necessary things towards achieving a set goal have been done, and the person who refuses to stop asking until he finds a suitable answer or solution to challenges or problems.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47447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1563638"/>
            <a:ext cx="6447501" cy="602382"/>
          </a:xfrm>
        </p:spPr>
        <p:txBody>
          <a:bodyPr>
            <a:normAutofit/>
          </a:bodyPr>
          <a:lstStyle/>
          <a:p>
            <a:r>
              <a:rPr lang="en-MY" dirty="0"/>
              <a:t>The Law Of Continuity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2211710"/>
            <a:ext cx="5184576" cy="2592288"/>
          </a:xfrm>
        </p:spPr>
        <p:txBody>
          <a:bodyPr>
            <a:normAutofit/>
          </a:bodyPr>
          <a:lstStyle/>
          <a:p>
            <a:r>
              <a:rPr lang="en-MY" dirty="0"/>
              <a:t>The law of continuity states that whatever is not designed to work will work if you refuse to stop working.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082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Continuity is the ability to not give up until you find, generate, or come up with plausible solutions to different problems.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0506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 is for the warrior who can stand strong while consistently and persistently making little changes to achieve that great result.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24632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005576"/>
            <a:ext cx="4608512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 treasures of life are not found in shallow places. More often than usual, you have to dig deep to find them.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371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1950</TotalTime>
  <Words>813</Words>
  <Application>Microsoft Macintosh PowerPoint</Application>
  <PresentationFormat>On-screen Show (16:9)</PresentationFormat>
  <Paragraphs>39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Law Of Continuity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Benefits Of Continuity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126</cp:revision>
  <dcterms:created xsi:type="dcterms:W3CDTF">2018-10-15T07:11:14Z</dcterms:created>
  <dcterms:modified xsi:type="dcterms:W3CDTF">2024-06-29T21:47:08Z</dcterms:modified>
</cp:coreProperties>
</file>