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3" r:id="rId1"/>
  </p:sldMasterIdLst>
  <p:notesMasterIdLst>
    <p:notesMasterId r:id="rId34"/>
  </p:notesMasterIdLst>
  <p:sldIdLst>
    <p:sldId id="257" r:id="rId2"/>
    <p:sldId id="555" r:id="rId3"/>
    <p:sldId id="581" r:id="rId4"/>
    <p:sldId id="582" r:id="rId5"/>
    <p:sldId id="583" r:id="rId6"/>
    <p:sldId id="584" r:id="rId7"/>
    <p:sldId id="585" r:id="rId8"/>
    <p:sldId id="586" r:id="rId9"/>
    <p:sldId id="587" r:id="rId10"/>
    <p:sldId id="588" r:id="rId11"/>
    <p:sldId id="589" r:id="rId12"/>
    <p:sldId id="590" r:id="rId13"/>
    <p:sldId id="591" r:id="rId14"/>
    <p:sldId id="592" r:id="rId15"/>
    <p:sldId id="593" r:id="rId16"/>
    <p:sldId id="594" r:id="rId17"/>
    <p:sldId id="595" r:id="rId18"/>
    <p:sldId id="596" r:id="rId19"/>
    <p:sldId id="597" r:id="rId20"/>
    <p:sldId id="575" r:id="rId21"/>
    <p:sldId id="576" r:id="rId22"/>
    <p:sldId id="598" r:id="rId23"/>
    <p:sldId id="599" r:id="rId24"/>
    <p:sldId id="600" r:id="rId25"/>
    <p:sldId id="601" r:id="rId26"/>
    <p:sldId id="577" r:id="rId27"/>
    <p:sldId id="578" r:id="rId28"/>
    <p:sldId id="602" r:id="rId29"/>
    <p:sldId id="603" r:id="rId30"/>
    <p:sldId id="604" r:id="rId31"/>
    <p:sldId id="605" r:id="rId32"/>
    <p:sldId id="606" r:id="rId3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6/29/24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745413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49922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34881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0532784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726726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439648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84991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871777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96825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33531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6/29/24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16503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6/29/24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32724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6/29/24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03029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6/29/24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712651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6/29/24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20070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6/29/24</a:t>
            </a:fld>
            <a:endParaRPr lang="en-US"/>
          </a:p>
        </p:txBody>
      </p:sp>
    </p:spTree>
    <p:extLst>
      <p:ext uri="{BB962C8B-B14F-4D97-AF65-F5344CB8AC3E}">
        <p14:creationId xmlns:p14="http://schemas.microsoft.com/office/powerpoint/2010/main" val="118333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6/29/24</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030505174"/>
      </p:ext>
    </p:extLst>
  </p:cSld>
  <p:clrMap bg1="lt1" tx1="dk1" bg2="lt2" tx2="dk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 id="2147484006" r:id="rId13"/>
    <p:sldLayoutId id="2147484007" r:id="rId14"/>
    <p:sldLayoutId id="2147484008" r:id="rId15"/>
    <p:sldLayoutId id="2147484009"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1" r="-1186" b="14203"/>
          <a:stretch/>
        </p:blipFill>
        <p:spPr>
          <a:xfrm>
            <a:off x="-144016" y="-81499"/>
            <a:ext cx="9540552" cy="5399044"/>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538621"/>
            <a:ext cx="3276600" cy="2123658"/>
          </a:xfrm>
          <a:prstGeom prst="rect">
            <a:avLst/>
          </a:prstGeom>
          <a:noFill/>
        </p:spPr>
        <p:txBody>
          <a:bodyPr wrap="square" rtlCol="0">
            <a:spAutoFit/>
          </a:bodyPr>
          <a:lstStyle/>
          <a:p>
            <a:pPr algn="ctr"/>
            <a:r>
              <a:rPr lang="en-US" sz="4400" b="1" dirty="0">
                <a:latin typeface="Calibri" panose="020F0502020204030204" pitchFamily="34" charset="0"/>
                <a:cs typeface="Calibri" panose="020F0502020204030204" pitchFamily="34" charset="0"/>
              </a:rPr>
              <a:t>Ways To Implement The 1% Rule</a:t>
            </a:r>
            <a:endParaRPr lang="en-ID" sz="4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While a task might appear to be impossible or quite daunting, it can gradually be achieved when you tackle it a step at a time.</a:t>
            </a:r>
            <a:endParaRPr lang="en-ID" dirty="0"/>
          </a:p>
        </p:txBody>
      </p:sp>
    </p:spTree>
    <p:extLst>
      <p:ext uri="{BB962C8B-B14F-4D97-AF65-F5344CB8AC3E}">
        <p14:creationId xmlns:p14="http://schemas.microsoft.com/office/powerpoint/2010/main" val="3434163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392488" cy="2736304"/>
          </a:xfrm>
        </p:spPr>
        <p:txBody>
          <a:bodyPr anchor="ctr">
            <a:normAutofit/>
          </a:bodyPr>
          <a:lstStyle/>
          <a:p>
            <a:r>
              <a:rPr lang="en-MY" b="1" dirty="0"/>
              <a:t>The 1% Rule</a:t>
            </a:r>
            <a:endParaRPr lang="en-ID" dirty="0"/>
          </a:p>
          <a:p>
            <a:r>
              <a:rPr lang="en-MY" dirty="0"/>
              <a:t>The 1% rule encourages you</a:t>
            </a:r>
            <a:br>
              <a:rPr lang="en-MY" dirty="0"/>
            </a:br>
            <a:r>
              <a:rPr lang="en-MY" dirty="0"/>
              <a:t>to focus on progress through process, not perfection.</a:t>
            </a:r>
            <a:endParaRPr lang="en-ID" dirty="0"/>
          </a:p>
        </p:txBody>
      </p:sp>
    </p:spTree>
    <p:extLst>
      <p:ext uri="{BB962C8B-B14F-4D97-AF65-F5344CB8AC3E}">
        <p14:creationId xmlns:p14="http://schemas.microsoft.com/office/powerpoint/2010/main" val="1872122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203598"/>
            <a:ext cx="5184576" cy="2736304"/>
          </a:xfrm>
        </p:spPr>
        <p:txBody>
          <a:bodyPr anchor="ctr">
            <a:normAutofit/>
          </a:bodyPr>
          <a:lstStyle/>
          <a:p>
            <a:pPr algn="ctr"/>
            <a:r>
              <a:rPr lang="en-MY" dirty="0"/>
              <a:t>It allows you to make improvements that are minor and steady over a period of time to achieve a great reward.</a:t>
            </a:r>
            <a:endParaRPr lang="en-ID" dirty="0"/>
          </a:p>
        </p:txBody>
      </p:sp>
    </p:spTree>
    <p:extLst>
      <p:ext uri="{BB962C8B-B14F-4D97-AF65-F5344CB8AC3E}">
        <p14:creationId xmlns:p14="http://schemas.microsoft.com/office/powerpoint/2010/main" val="1882635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Have you ever set a goal for yourself but after some time gave up? Did you ask yourself why you gave up?</a:t>
            </a:r>
            <a:endParaRPr lang="en-ID" dirty="0"/>
          </a:p>
        </p:txBody>
      </p:sp>
    </p:spTree>
    <p:extLst>
      <p:ext uri="{BB962C8B-B14F-4D97-AF65-F5344CB8AC3E}">
        <p14:creationId xmlns:p14="http://schemas.microsoft.com/office/powerpoint/2010/main" val="1532281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203598"/>
            <a:ext cx="5328592" cy="2736304"/>
          </a:xfrm>
        </p:spPr>
        <p:txBody>
          <a:bodyPr anchor="ctr">
            <a:normAutofit/>
          </a:bodyPr>
          <a:lstStyle/>
          <a:p>
            <a:pPr algn="ctr"/>
            <a:r>
              <a:rPr lang="en-MY" dirty="0"/>
              <a:t>Was it hard to attain? Now on the flip side, have you achieved a form of success but you still feel like you are nowhere near where you are meant to be?</a:t>
            </a:r>
            <a:endParaRPr lang="en-ID" dirty="0"/>
          </a:p>
        </p:txBody>
      </p:sp>
    </p:spTree>
    <p:extLst>
      <p:ext uri="{BB962C8B-B14F-4D97-AF65-F5344CB8AC3E}">
        <p14:creationId xmlns:p14="http://schemas.microsoft.com/office/powerpoint/2010/main" val="2911863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They want to make big changes immediately. However, the truth is this: the key to long-term successes is small yet incremental improvements. This is where you find the 1% rule.</a:t>
            </a:r>
            <a:endParaRPr lang="en-ID" dirty="0"/>
          </a:p>
        </p:txBody>
      </p:sp>
    </p:spTree>
    <p:extLst>
      <p:ext uri="{BB962C8B-B14F-4D97-AF65-F5344CB8AC3E}">
        <p14:creationId xmlns:p14="http://schemas.microsoft.com/office/powerpoint/2010/main" val="3213708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This is based on the idea that if you improve any area of your life by 1% every day over the years, you will have extraordinary results.</a:t>
            </a:r>
            <a:endParaRPr lang="en-ID" dirty="0"/>
          </a:p>
        </p:txBody>
      </p:sp>
    </p:spTree>
    <p:extLst>
      <p:ext uri="{BB962C8B-B14F-4D97-AF65-F5344CB8AC3E}">
        <p14:creationId xmlns:p14="http://schemas.microsoft.com/office/powerpoint/2010/main" val="2329845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699542"/>
            <a:ext cx="5616624" cy="1368152"/>
          </a:xfrm>
        </p:spPr>
        <p:txBody>
          <a:bodyPr anchor="ctr">
            <a:normAutofit/>
          </a:bodyPr>
          <a:lstStyle/>
          <a:p>
            <a:pPr algn="ctr"/>
            <a:r>
              <a:rPr lang="en-MY" dirty="0"/>
              <a:t>The 1% rule can be applied to anything in this world and in any area of your life.</a:t>
            </a:r>
            <a:endParaRPr lang="en-ID" dirty="0"/>
          </a:p>
        </p:txBody>
      </p:sp>
      <p:pic>
        <p:nvPicPr>
          <p:cNvPr id="1026" name="Picture 2" descr="How To Make Detergent Solution - TechNotes – Critical Cleaning Advice from  Alconox Inc.">
            <a:extLst>
              <a:ext uri="{FF2B5EF4-FFF2-40B4-BE49-F238E27FC236}">
                <a16:creationId xmlns:a16="http://schemas.microsoft.com/office/drawing/2014/main" id="{65A0F753-5464-2145-A7CD-C549544A2E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4512" y="2211710"/>
            <a:ext cx="2534816" cy="142487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8899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Trust me, you want to try it because it is the simplest yet most effective way to not only achieve your goals but to live a truly fulfilling life.</a:t>
            </a:r>
            <a:endParaRPr lang="en-ID" dirty="0"/>
          </a:p>
        </p:txBody>
      </p:sp>
    </p:spTree>
    <p:extLst>
      <p:ext uri="{BB962C8B-B14F-4D97-AF65-F5344CB8AC3E}">
        <p14:creationId xmlns:p14="http://schemas.microsoft.com/office/powerpoint/2010/main" val="2783224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You begin by writing for just 10 minutes daily and then gradually increase it by 1% daily. At the end of the year, you will have penned down over 180,000 words.</a:t>
            </a:r>
            <a:endParaRPr lang="en-ID" dirty="0"/>
          </a:p>
        </p:txBody>
      </p:sp>
    </p:spTree>
    <p:extLst>
      <p:ext uri="{BB962C8B-B14F-4D97-AF65-F5344CB8AC3E}">
        <p14:creationId xmlns:p14="http://schemas.microsoft.com/office/powerpoint/2010/main" val="740524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915566"/>
            <a:ext cx="5760640" cy="3312368"/>
          </a:xfrm>
        </p:spPr>
        <p:txBody>
          <a:bodyPr anchor="ctr">
            <a:normAutofit/>
          </a:bodyPr>
          <a:lstStyle/>
          <a:p>
            <a:pPr algn="ctr"/>
            <a:r>
              <a:rPr lang="en-ID" i="1" dirty="0"/>
              <a:t>“For me, winning isn’t something that happens suddenly on the field when the whistle blows and the crowds roar. Winning is something that builds physically and mentally every day that you train and every night that you dream.”</a:t>
            </a:r>
            <a:br>
              <a:rPr lang="en-ID" i="1" dirty="0"/>
            </a:br>
            <a:r>
              <a:rPr lang="en-ID" i="1" dirty="0"/>
              <a:t>― Emmitt Smith</a:t>
            </a:r>
            <a:endParaRPr lang="en-ID" dirty="0"/>
          </a:p>
        </p:txBody>
      </p:sp>
    </p:spTree>
    <p:extLst>
      <p:ext uri="{BB962C8B-B14F-4D97-AF65-F5344CB8AC3E}">
        <p14:creationId xmlns:p14="http://schemas.microsoft.com/office/powerpoint/2010/main" val="396362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563638"/>
            <a:ext cx="6447501" cy="602382"/>
          </a:xfrm>
        </p:spPr>
        <p:txBody>
          <a:bodyPr>
            <a:normAutofit/>
          </a:bodyPr>
          <a:lstStyle/>
          <a:p>
            <a:r>
              <a:rPr lang="en-MY" dirty="0"/>
              <a:t>Areas To Apply The 1% Rule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4248472" cy="2592288"/>
          </a:xfrm>
        </p:spPr>
        <p:txBody>
          <a:bodyPr>
            <a:normAutofit/>
          </a:bodyPr>
          <a:lstStyle/>
          <a:p>
            <a:r>
              <a:rPr lang="en-MY" dirty="0"/>
              <a:t>There are several areas to apply the 1% rule to, but here are a few important ones:</a:t>
            </a:r>
            <a:endParaRPr lang="en-ID" dirty="0"/>
          </a:p>
        </p:txBody>
      </p:sp>
    </p:spTree>
    <p:extLst>
      <p:ext uri="{BB962C8B-B14F-4D97-AF65-F5344CB8AC3E}">
        <p14:creationId xmlns:p14="http://schemas.microsoft.com/office/powerpoint/2010/main" val="2680822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5112568" cy="3132348"/>
          </a:xfrm>
        </p:spPr>
        <p:txBody>
          <a:bodyPr anchor="ctr">
            <a:normAutofit/>
          </a:bodyPr>
          <a:lstStyle/>
          <a:p>
            <a:r>
              <a:rPr lang="en-MY" b="1" dirty="0"/>
              <a:t>Health</a:t>
            </a:r>
            <a:endParaRPr lang="en-ID" dirty="0"/>
          </a:p>
          <a:p>
            <a:r>
              <a:rPr lang="en-MY" dirty="0"/>
              <a:t>You want to lose 50 kg or 30 calories all at once? That won’t happen. However, you can lose them by reducing your calorie intake each day by 1%.</a:t>
            </a:r>
            <a:endParaRPr lang="en-ID" dirty="0"/>
          </a:p>
        </p:txBody>
      </p:sp>
    </p:spTree>
    <p:extLst>
      <p:ext uri="{BB962C8B-B14F-4D97-AF65-F5344CB8AC3E}">
        <p14:creationId xmlns:p14="http://schemas.microsoft.com/office/powerpoint/2010/main" val="1905060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Career</a:t>
            </a:r>
            <a:endParaRPr lang="en-ID" dirty="0"/>
          </a:p>
          <a:p>
            <a:r>
              <a:rPr lang="en-MY" dirty="0"/>
              <a:t>Your career is another important area to work on. You cannot get to the top of the ladder in a day.</a:t>
            </a:r>
            <a:endParaRPr lang="en-ID" dirty="0"/>
          </a:p>
        </p:txBody>
      </p:sp>
    </p:spTree>
    <p:extLst>
      <p:ext uri="{BB962C8B-B14F-4D97-AF65-F5344CB8AC3E}">
        <p14:creationId xmlns:p14="http://schemas.microsoft.com/office/powerpoint/2010/main" val="2160395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005576"/>
            <a:ext cx="5472608" cy="3132348"/>
          </a:xfrm>
        </p:spPr>
        <p:txBody>
          <a:bodyPr anchor="ctr">
            <a:normAutofit/>
          </a:bodyPr>
          <a:lstStyle/>
          <a:p>
            <a:pPr algn="ctr"/>
            <a:r>
              <a:rPr lang="en-MY" dirty="0"/>
              <a:t>Start by learning new skills, exploring new wells of knowledge. Start volunteering for new opportunities and networking with those in your field.</a:t>
            </a:r>
            <a:endParaRPr lang="en-ID" dirty="0"/>
          </a:p>
        </p:txBody>
      </p:sp>
    </p:spTree>
    <p:extLst>
      <p:ext uri="{BB962C8B-B14F-4D97-AF65-F5344CB8AC3E}">
        <p14:creationId xmlns:p14="http://schemas.microsoft.com/office/powerpoint/2010/main" val="1948952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5112568" cy="3132348"/>
          </a:xfrm>
        </p:spPr>
        <p:txBody>
          <a:bodyPr anchor="ctr">
            <a:normAutofit/>
          </a:bodyPr>
          <a:lstStyle/>
          <a:p>
            <a:r>
              <a:rPr lang="en-MY" b="1" dirty="0"/>
              <a:t>Relationships</a:t>
            </a:r>
            <a:endParaRPr lang="en-ID" dirty="0"/>
          </a:p>
          <a:p>
            <a:r>
              <a:rPr lang="en-MY" dirty="0"/>
              <a:t>To improve your relationships, you can start by making small yet deliberate changes to how you communicate and interact with others.</a:t>
            </a:r>
            <a:endParaRPr lang="en-ID" dirty="0"/>
          </a:p>
        </p:txBody>
      </p:sp>
    </p:spTree>
    <p:extLst>
      <p:ext uri="{BB962C8B-B14F-4D97-AF65-F5344CB8AC3E}">
        <p14:creationId xmlns:p14="http://schemas.microsoft.com/office/powerpoint/2010/main" val="58899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1422158"/>
          </a:xfrm>
        </p:spPr>
        <p:txBody>
          <a:bodyPr anchor="ctr">
            <a:normAutofit/>
          </a:bodyPr>
          <a:lstStyle/>
          <a:p>
            <a:pPr algn="ctr"/>
            <a:r>
              <a:rPr lang="en-MY" dirty="0"/>
              <a:t>Express more gratitude and appreciation to others.</a:t>
            </a:r>
            <a:endParaRPr lang="en-ID" dirty="0"/>
          </a:p>
        </p:txBody>
      </p:sp>
      <p:pic>
        <p:nvPicPr>
          <p:cNvPr id="2050" name="Picture 2" descr="Top 33 Amazing Employee Appreciation Ideas For 2024">
            <a:extLst>
              <a:ext uri="{FF2B5EF4-FFF2-40B4-BE49-F238E27FC236}">
                <a16:creationId xmlns:a16="http://schemas.microsoft.com/office/drawing/2014/main" id="{22D9DF94-2428-044F-BA3B-A86E30FEEB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0016" y="2462978"/>
            <a:ext cx="2555776" cy="1432299"/>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9911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563638"/>
            <a:ext cx="6447501" cy="602382"/>
          </a:xfrm>
        </p:spPr>
        <p:txBody>
          <a:bodyPr>
            <a:normAutofit/>
          </a:bodyPr>
          <a:lstStyle/>
          <a:p>
            <a:r>
              <a:rPr lang="en-MY" dirty="0"/>
              <a:t>Applying The 1% Rule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3816424" cy="2592288"/>
          </a:xfrm>
        </p:spPr>
        <p:txBody>
          <a:bodyPr>
            <a:normAutofit/>
          </a:bodyPr>
          <a:lstStyle/>
          <a:p>
            <a:r>
              <a:rPr lang="en-MY" dirty="0"/>
              <a:t>Here are sure tips to apply the 1% rule to any area of your life:</a:t>
            </a:r>
            <a:endParaRPr lang="en-ID" dirty="0"/>
          </a:p>
        </p:txBody>
      </p:sp>
    </p:spTree>
    <p:extLst>
      <p:ext uri="{BB962C8B-B14F-4D97-AF65-F5344CB8AC3E}">
        <p14:creationId xmlns:p14="http://schemas.microsoft.com/office/powerpoint/2010/main" val="3969363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8" presetClass="entr" presetSubtype="12"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trips(downLeft)">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320480" cy="3132348"/>
          </a:xfrm>
        </p:spPr>
        <p:txBody>
          <a:bodyPr anchor="ctr">
            <a:normAutofit/>
          </a:bodyPr>
          <a:lstStyle/>
          <a:p>
            <a:r>
              <a:rPr lang="en-MY" b="1" dirty="0"/>
              <a:t>Start</a:t>
            </a:r>
            <a:endParaRPr lang="en-ID" dirty="0"/>
          </a:p>
          <a:p>
            <a:r>
              <a:rPr lang="en-MY" dirty="0"/>
              <a:t>The best way to begin is to begin. Start small and start with what you have.</a:t>
            </a:r>
            <a:endParaRPr lang="en-ID" dirty="0"/>
          </a:p>
        </p:txBody>
      </p:sp>
    </p:spTree>
    <p:extLst>
      <p:ext uri="{BB962C8B-B14F-4D97-AF65-F5344CB8AC3E}">
        <p14:creationId xmlns:p14="http://schemas.microsoft.com/office/powerpoint/2010/main" val="120501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18" presetClass="entr" presetSubtype="12"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downLeft)">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Do not try to do too much all at once. Take one area of your life that you feel needs improvement and focus on making those small, constant changes.</a:t>
            </a:r>
            <a:endParaRPr lang="en-ID" dirty="0"/>
          </a:p>
        </p:txBody>
      </p:sp>
    </p:spTree>
    <p:extLst>
      <p:ext uri="{BB962C8B-B14F-4D97-AF65-F5344CB8AC3E}">
        <p14:creationId xmlns:p14="http://schemas.microsoft.com/office/powerpoint/2010/main" val="2221266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Stay Consistent</a:t>
            </a:r>
            <a:endParaRPr lang="en-ID" dirty="0"/>
          </a:p>
          <a:p>
            <a:r>
              <a:rPr lang="en-MY" dirty="0"/>
              <a:t>Another key to making the best of the 1% rule is to be steadily consistent with the efforts you put into it. You can spare only a few minutes each day? That’s alright.</a:t>
            </a:r>
            <a:endParaRPr lang="en-ID" dirty="0"/>
          </a:p>
        </p:txBody>
      </p:sp>
    </p:spTree>
    <p:extLst>
      <p:ext uri="{BB962C8B-B14F-4D97-AF65-F5344CB8AC3E}">
        <p14:creationId xmlns:p14="http://schemas.microsoft.com/office/powerpoint/2010/main" val="3058219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18" presetClass="entr" presetSubtype="12"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downLeft)">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In the words of James Clear, “The margin between good and great is narrower than it seems. What begins as a slight edge over the competition compounds with each additional contest.”</a:t>
            </a:r>
            <a:endParaRPr lang="en-US" i="1" dirty="0"/>
          </a:p>
        </p:txBody>
      </p:sp>
    </p:spTree>
    <p:extLst>
      <p:ext uri="{BB962C8B-B14F-4D97-AF65-F5344CB8AC3E}">
        <p14:creationId xmlns:p14="http://schemas.microsoft.com/office/powerpoint/2010/main" val="2085092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Keep Track</a:t>
            </a:r>
            <a:endParaRPr lang="en-ID" dirty="0"/>
          </a:p>
          <a:p>
            <a:r>
              <a:rPr lang="en-MY" dirty="0"/>
              <a:t>How do you track your progress? Get a journal or use a habit tracker. Next, set only small yet SMART goals for yourself.</a:t>
            </a:r>
            <a:endParaRPr lang="en-ID" dirty="0"/>
          </a:p>
        </p:txBody>
      </p:sp>
    </p:spTree>
    <p:extLst>
      <p:ext uri="{BB962C8B-B14F-4D97-AF65-F5344CB8AC3E}">
        <p14:creationId xmlns:p14="http://schemas.microsoft.com/office/powerpoint/2010/main" val="4022143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downLeft)">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You do not have to be 100% better at something to be extraordinary; all you have to do is be something better by 1% daily in your life.</a:t>
            </a:r>
            <a:endParaRPr lang="en-ID" dirty="0"/>
          </a:p>
        </p:txBody>
      </p:sp>
    </p:spTree>
    <p:extLst>
      <p:ext uri="{BB962C8B-B14F-4D97-AF65-F5344CB8AC3E}">
        <p14:creationId xmlns:p14="http://schemas.microsoft.com/office/powerpoint/2010/main" val="1886019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Focus more on getting better 1% every day, and you will see yourself becoming extraordinary and commanding extraordinary results.</a:t>
            </a:r>
            <a:endParaRPr lang="en-ID" dirty="0"/>
          </a:p>
        </p:txBody>
      </p:sp>
    </p:spTree>
    <p:extLst>
      <p:ext uri="{BB962C8B-B14F-4D97-AF65-F5344CB8AC3E}">
        <p14:creationId xmlns:p14="http://schemas.microsoft.com/office/powerpoint/2010/main" val="3465305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203598"/>
            <a:ext cx="4320480" cy="2736304"/>
          </a:xfrm>
        </p:spPr>
        <p:txBody>
          <a:bodyPr anchor="ctr">
            <a:normAutofit/>
          </a:bodyPr>
          <a:lstStyle/>
          <a:p>
            <a:pPr algn="ctr"/>
            <a:r>
              <a:rPr lang="en-MY" dirty="0"/>
              <a:t>You may feel overwhelmed about how to get things done when you pay attention to the enormity of the task.</a:t>
            </a:r>
            <a:endParaRPr lang="en-US" i="1" dirty="0"/>
          </a:p>
        </p:txBody>
      </p:sp>
    </p:spTree>
    <p:extLst>
      <p:ext uri="{BB962C8B-B14F-4D97-AF65-F5344CB8AC3E}">
        <p14:creationId xmlns:p14="http://schemas.microsoft.com/office/powerpoint/2010/main" val="69083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203598"/>
            <a:ext cx="5184576" cy="2736304"/>
          </a:xfrm>
        </p:spPr>
        <p:txBody>
          <a:bodyPr anchor="ctr">
            <a:normAutofit/>
          </a:bodyPr>
          <a:lstStyle/>
          <a:p>
            <a:pPr algn="ctr"/>
            <a:r>
              <a:rPr lang="en-MY" dirty="0"/>
              <a:t>However, when you look at breaking them down into sizeable and bite-able chunks, there is every possibility in the world that you will triumph at it.</a:t>
            </a:r>
            <a:endParaRPr lang="en-ID" dirty="0"/>
          </a:p>
        </p:txBody>
      </p:sp>
    </p:spTree>
    <p:extLst>
      <p:ext uri="{BB962C8B-B14F-4D97-AF65-F5344CB8AC3E}">
        <p14:creationId xmlns:p14="http://schemas.microsoft.com/office/powerpoint/2010/main" val="3364455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The 1% principle states that if you break everything down that you could think about a thing and improve on it by 1 percent, you will amass a significant and extraordinary result when it is accumulated.</a:t>
            </a:r>
            <a:endParaRPr lang="en-ID" dirty="0"/>
          </a:p>
        </p:txBody>
      </p:sp>
    </p:spTree>
    <p:extLst>
      <p:ext uri="{BB962C8B-B14F-4D97-AF65-F5344CB8AC3E}">
        <p14:creationId xmlns:p14="http://schemas.microsoft.com/office/powerpoint/2010/main" val="1626322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To put it in simple terms, the rule of 1 percent is a philosophy that great progress is </a:t>
            </a:r>
            <a:r>
              <a:rPr lang="en-MY" dirty="0" err="1"/>
              <a:t>centered</a:t>
            </a:r>
            <a:r>
              <a:rPr lang="en-MY" dirty="0"/>
              <a:t> around the compounded gains offered by small yet regular improvements.</a:t>
            </a:r>
            <a:endParaRPr lang="en-ID" dirty="0"/>
          </a:p>
        </p:txBody>
      </p:sp>
    </p:spTree>
    <p:extLst>
      <p:ext uri="{BB962C8B-B14F-4D97-AF65-F5344CB8AC3E}">
        <p14:creationId xmlns:p14="http://schemas.microsoft.com/office/powerpoint/2010/main" val="457204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203598"/>
            <a:ext cx="4464496" cy="2736304"/>
          </a:xfrm>
        </p:spPr>
        <p:txBody>
          <a:bodyPr anchor="ctr">
            <a:normAutofit/>
          </a:bodyPr>
          <a:lstStyle/>
          <a:p>
            <a:pPr algn="ctr"/>
            <a:r>
              <a:rPr lang="en-MY" dirty="0"/>
              <a:t>You can apply the 1 percent mindset in two different ways: either together or separately:</a:t>
            </a:r>
            <a:endParaRPr lang="en-ID" dirty="0"/>
          </a:p>
        </p:txBody>
      </p:sp>
    </p:spTree>
    <p:extLst>
      <p:ext uri="{BB962C8B-B14F-4D97-AF65-F5344CB8AC3E}">
        <p14:creationId xmlns:p14="http://schemas.microsoft.com/office/powerpoint/2010/main" val="54682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marL="342900" lvl="0" indent="-342900">
              <a:buFont typeface="Arial" panose="020B0604020202020204" pitchFamily="34" charset="0"/>
              <a:buChar char="•"/>
            </a:pPr>
            <a:r>
              <a:rPr lang="en-MY" dirty="0"/>
              <a:t>Together - Do 1 percent every day, every week, every fortnight.</a:t>
            </a:r>
            <a:endParaRPr lang="en-ID" dirty="0"/>
          </a:p>
          <a:p>
            <a:pPr marL="342900" lvl="0" indent="-342900">
              <a:buFont typeface="Arial" panose="020B0604020202020204" pitchFamily="34" charset="0"/>
              <a:buChar char="•"/>
            </a:pPr>
            <a:r>
              <a:rPr lang="en-MY" dirty="0"/>
              <a:t>Separately - Do 1 percent better across several areas.</a:t>
            </a:r>
            <a:endParaRPr lang="en-ID" dirty="0"/>
          </a:p>
        </p:txBody>
      </p:sp>
    </p:spTree>
    <p:extLst>
      <p:ext uri="{BB962C8B-B14F-4D97-AF65-F5344CB8AC3E}">
        <p14:creationId xmlns:p14="http://schemas.microsoft.com/office/powerpoint/2010/main" val="2499170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1452</TotalTime>
  <Words>868</Words>
  <Application>Microsoft Macintosh PowerPoint</Application>
  <PresentationFormat>On-screen Show (16:9)</PresentationFormat>
  <Paragraphs>43</Paragraphs>
  <Slides>32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Areas To Apply The 1% Rule</vt:lpstr>
      <vt:lpstr>PowerPoint Presentation</vt:lpstr>
      <vt:lpstr>PowerPoint Presentation</vt:lpstr>
      <vt:lpstr>PowerPoint Presentation</vt:lpstr>
      <vt:lpstr>PowerPoint Presentation</vt:lpstr>
      <vt:lpstr>PowerPoint Presentation</vt:lpstr>
      <vt:lpstr>Applying The 1% Rule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126</cp:revision>
  <dcterms:created xsi:type="dcterms:W3CDTF">2018-10-15T07:11:14Z</dcterms:created>
  <dcterms:modified xsi:type="dcterms:W3CDTF">2024-06-29T12:39:18Z</dcterms:modified>
</cp:coreProperties>
</file>