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40"/>
  </p:notesMasterIdLst>
  <p:sldIdLst>
    <p:sldId id="257" r:id="rId2"/>
    <p:sldId id="555" r:id="rId3"/>
    <p:sldId id="581" r:id="rId4"/>
    <p:sldId id="582" r:id="rId5"/>
    <p:sldId id="583" r:id="rId6"/>
    <p:sldId id="584" r:id="rId7"/>
    <p:sldId id="585" r:id="rId8"/>
    <p:sldId id="586" r:id="rId9"/>
    <p:sldId id="587" r:id="rId10"/>
    <p:sldId id="588" r:id="rId11"/>
    <p:sldId id="589" r:id="rId12"/>
    <p:sldId id="575" r:id="rId13"/>
    <p:sldId id="576" r:id="rId14"/>
    <p:sldId id="590" r:id="rId15"/>
    <p:sldId id="591" r:id="rId16"/>
    <p:sldId id="592" r:id="rId17"/>
    <p:sldId id="593" r:id="rId18"/>
    <p:sldId id="594" r:id="rId19"/>
    <p:sldId id="595" r:id="rId20"/>
    <p:sldId id="596" r:id="rId21"/>
    <p:sldId id="597" r:id="rId22"/>
    <p:sldId id="598" r:id="rId23"/>
    <p:sldId id="599" r:id="rId24"/>
    <p:sldId id="600" r:id="rId25"/>
    <p:sldId id="601" r:id="rId26"/>
    <p:sldId id="602" r:id="rId27"/>
    <p:sldId id="603" r:id="rId28"/>
    <p:sldId id="604" r:id="rId29"/>
    <p:sldId id="605" r:id="rId30"/>
    <p:sldId id="606" r:id="rId31"/>
    <p:sldId id="607" r:id="rId32"/>
    <p:sldId id="608" r:id="rId33"/>
    <p:sldId id="609" r:id="rId34"/>
    <p:sldId id="610" r:id="rId35"/>
    <p:sldId id="611" r:id="rId36"/>
    <p:sldId id="612" r:id="rId37"/>
    <p:sldId id="613" r:id="rId38"/>
    <p:sldId id="614" r:id="rId3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p:scale>
          <a:sx n="110" d="100"/>
          <a:sy n="110" d="100"/>
        </p:scale>
        <p:origin x="408" y="122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6/29/24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745413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249922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488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053278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7267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6439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84991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87177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19682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6/29/24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433531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516503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6/29/24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33272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6/29/24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0302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6/29/24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712651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2007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6/29/24</a:t>
            </a:fld>
            <a:endParaRPr lang="en-US"/>
          </a:p>
        </p:txBody>
      </p:sp>
    </p:spTree>
    <p:extLst>
      <p:ext uri="{BB962C8B-B14F-4D97-AF65-F5344CB8AC3E}">
        <p14:creationId xmlns:p14="http://schemas.microsoft.com/office/powerpoint/2010/main" val="118333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6/29/24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1030505174"/>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 r="-1186" b="14203"/>
          <a:stretch/>
        </p:blipFill>
        <p:spPr>
          <a:xfrm>
            <a:off x="-144016" y="-81499"/>
            <a:ext cx="9540552" cy="5399044"/>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71750"/>
            <a:ext cx="3276600" cy="1938992"/>
          </a:xfrm>
          <a:prstGeom prst="rect">
            <a:avLst/>
          </a:prstGeom>
          <a:noFill/>
        </p:spPr>
        <p:txBody>
          <a:bodyPr wrap="square" rtlCol="0">
            <a:spAutoFit/>
          </a:bodyPr>
          <a:lstStyle/>
          <a:p>
            <a:pPr algn="ctr"/>
            <a:r>
              <a:rPr lang="en-US" sz="4000" b="1" dirty="0">
                <a:latin typeface="Calibri" panose="020F0502020204030204" pitchFamily="34" charset="0"/>
                <a:cs typeface="Calibri" panose="020F0502020204030204" pitchFamily="34" charset="0"/>
              </a:rPr>
              <a:t>The Ripple Effect Of Small Changes</a:t>
            </a:r>
            <a:endParaRPr lang="en-ID" sz="40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203598"/>
            <a:ext cx="4176464" cy="2736304"/>
          </a:xfrm>
        </p:spPr>
        <p:txBody>
          <a:bodyPr anchor="ctr">
            <a:normAutofit/>
          </a:bodyPr>
          <a:lstStyle/>
          <a:p>
            <a:pPr algn="ctr"/>
            <a:r>
              <a:rPr lang="en-MY" dirty="0"/>
              <a:t>These are not just minor changes to your routine, so do not underestimate the power that your small habits have.</a:t>
            </a:r>
            <a:endParaRPr lang="en-ID" dirty="0"/>
          </a:p>
        </p:txBody>
      </p:sp>
    </p:spTree>
    <p:extLst>
      <p:ext uri="{BB962C8B-B14F-4D97-AF65-F5344CB8AC3E}">
        <p14:creationId xmlns:p14="http://schemas.microsoft.com/office/powerpoint/2010/main" val="175039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Start now, start where you are. Start small. Start the way you are. You will be surprised that these tiny habits have rippling effects that you cannot fathom.</a:t>
            </a:r>
            <a:endParaRPr lang="en-ID" dirty="0"/>
          </a:p>
        </p:txBody>
      </p:sp>
    </p:spTree>
    <p:extLst>
      <p:ext uri="{BB962C8B-B14F-4D97-AF65-F5344CB8AC3E}">
        <p14:creationId xmlns:p14="http://schemas.microsoft.com/office/powerpoint/2010/main" val="126618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602382"/>
          </a:xfrm>
        </p:spPr>
        <p:txBody>
          <a:bodyPr>
            <a:normAutofit/>
          </a:bodyPr>
          <a:lstStyle/>
          <a:p>
            <a:r>
              <a:rPr lang="en-MY" dirty="0"/>
              <a:t>Ways To Cause Ripple Effects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779662"/>
            <a:ext cx="4608512" cy="2592288"/>
          </a:xfrm>
        </p:spPr>
        <p:txBody>
          <a:bodyPr>
            <a:normAutofit/>
          </a:bodyPr>
          <a:lstStyle/>
          <a:p>
            <a:r>
              <a:rPr lang="en-MY" dirty="0"/>
              <a:t>Do small changes actually matter? Is there a rippling effect of small changes? Is it possible to achieve great results from consistent small changes? Yes, it is.</a:t>
            </a:r>
            <a:endParaRPr lang="en-ID" dirty="0"/>
          </a:p>
        </p:txBody>
      </p:sp>
    </p:spTree>
    <p:extLst>
      <p:ext uri="{BB962C8B-B14F-4D97-AF65-F5344CB8AC3E}">
        <p14:creationId xmlns:p14="http://schemas.microsoft.com/office/powerpoint/2010/main" val="268082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Also, your version of success may not even matter or be important to other people, and you know what? That is okay.</a:t>
            </a:r>
            <a:endParaRPr lang="en-ID" dirty="0"/>
          </a:p>
        </p:txBody>
      </p:sp>
    </p:spTree>
    <p:extLst>
      <p:ext uri="{BB962C8B-B14F-4D97-AF65-F5344CB8AC3E}">
        <p14:creationId xmlns:p14="http://schemas.microsoft.com/office/powerpoint/2010/main" val="19050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547664" y="1005576"/>
            <a:ext cx="4320480" cy="3132348"/>
          </a:xfrm>
        </p:spPr>
        <p:txBody>
          <a:bodyPr anchor="ctr">
            <a:normAutofit/>
          </a:bodyPr>
          <a:lstStyle/>
          <a:p>
            <a:pPr algn="ctr"/>
            <a:r>
              <a:rPr lang="en-MY" dirty="0"/>
              <a:t>Irrespective of these, there are several principles that can cause a rippling effect in your life and that are the same for everyone.</a:t>
            </a:r>
            <a:endParaRPr lang="en-ID" dirty="0"/>
          </a:p>
        </p:txBody>
      </p:sp>
    </p:spTree>
    <p:extLst>
      <p:ext uri="{BB962C8B-B14F-4D97-AF65-F5344CB8AC3E}">
        <p14:creationId xmlns:p14="http://schemas.microsoft.com/office/powerpoint/2010/main" val="334503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 end results do not have to be the same; in fact, they can be anything. However, the principles to get there are the same.</a:t>
            </a:r>
            <a:endParaRPr lang="en-ID" dirty="0"/>
          </a:p>
        </p:txBody>
      </p:sp>
    </p:spTree>
    <p:extLst>
      <p:ext uri="{BB962C8B-B14F-4D97-AF65-F5344CB8AC3E}">
        <p14:creationId xmlns:p14="http://schemas.microsoft.com/office/powerpoint/2010/main" val="403782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032448" cy="3132348"/>
          </a:xfrm>
        </p:spPr>
        <p:txBody>
          <a:bodyPr anchor="ctr">
            <a:normAutofit/>
          </a:bodyPr>
          <a:lstStyle/>
          <a:p>
            <a:r>
              <a:rPr lang="en-MY" b="1" dirty="0"/>
              <a:t>Constantly Improve Yourself</a:t>
            </a:r>
            <a:endParaRPr lang="en-ID" dirty="0"/>
          </a:p>
          <a:p>
            <a:r>
              <a:rPr lang="en-MY" dirty="0"/>
              <a:t>There is no human that wants to be extraordinary that will not spend that time on constant improvements.</a:t>
            </a:r>
            <a:endParaRPr lang="en-ID" dirty="0"/>
          </a:p>
        </p:txBody>
      </p:sp>
    </p:spTree>
    <p:extLst>
      <p:ext uri="{BB962C8B-B14F-4D97-AF65-F5344CB8AC3E}">
        <p14:creationId xmlns:p14="http://schemas.microsoft.com/office/powerpoint/2010/main" val="101562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There are four major areas of self-improvement to concentrate on: spiritual, emotional, mental, and physical.</a:t>
            </a:r>
            <a:endParaRPr lang="en-ID" dirty="0"/>
          </a:p>
        </p:txBody>
      </p:sp>
    </p:spTree>
    <p:extLst>
      <p:ext uri="{BB962C8B-B14F-4D97-AF65-F5344CB8AC3E}">
        <p14:creationId xmlns:p14="http://schemas.microsoft.com/office/powerpoint/2010/main" val="1166141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Chances are that you will never truly experience lasting spiritual breakthroughs if you do not care about your mental, emotional, and physical health.</a:t>
            </a:r>
            <a:endParaRPr lang="en-ID" dirty="0"/>
          </a:p>
        </p:txBody>
      </p:sp>
    </p:spTree>
    <p:extLst>
      <p:ext uri="{BB962C8B-B14F-4D97-AF65-F5344CB8AC3E}">
        <p14:creationId xmlns:p14="http://schemas.microsoft.com/office/powerpoint/2010/main" val="36929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The things that you focus on expand. Once you decide to make a commitment to develop personally, it begins to affect all other areas of your life, even if it is slow growth.</a:t>
            </a:r>
            <a:endParaRPr lang="en-ID" dirty="0"/>
          </a:p>
        </p:txBody>
      </p:sp>
    </p:spTree>
    <p:extLst>
      <p:ext uri="{BB962C8B-B14F-4D97-AF65-F5344CB8AC3E}">
        <p14:creationId xmlns:p14="http://schemas.microsoft.com/office/powerpoint/2010/main" val="51358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203598"/>
            <a:ext cx="5904656" cy="2736304"/>
          </a:xfrm>
        </p:spPr>
        <p:txBody>
          <a:bodyPr anchor="ctr">
            <a:normAutofit/>
          </a:bodyPr>
          <a:lstStyle/>
          <a:p>
            <a:pPr algn="ctr"/>
            <a:r>
              <a:rPr lang="en-ID" i="1" dirty="0"/>
              <a:t>“The key to realizing a dream is to focus not on success but on significance — and then even the small steps and little victories along your path will take on greater meaning.”</a:t>
            </a:r>
            <a:br>
              <a:rPr lang="en-ID" i="1" dirty="0"/>
            </a:br>
            <a:r>
              <a:rPr lang="en-ID" i="1" dirty="0"/>
              <a:t>― Oprah Winfrey</a:t>
            </a:r>
            <a:endParaRPr lang="en-ID" dirty="0"/>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 moment you begin to start making positive changes in one area of your life, all the other areas of your life begin to heal and grow.</a:t>
            </a:r>
            <a:endParaRPr lang="en-ID" dirty="0"/>
          </a:p>
        </p:txBody>
      </p:sp>
    </p:spTree>
    <p:extLst>
      <p:ext uri="{BB962C8B-B14F-4D97-AF65-F5344CB8AC3E}">
        <p14:creationId xmlns:p14="http://schemas.microsoft.com/office/powerpoint/2010/main" val="303149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Being extraordinary is having a deep connection with all four major areas of your life, and constantly improving on them is necessary at every point in time.</a:t>
            </a:r>
            <a:endParaRPr lang="en-ID" dirty="0"/>
          </a:p>
        </p:txBody>
      </p:sp>
    </p:spTree>
    <p:extLst>
      <p:ext uri="{BB962C8B-B14F-4D97-AF65-F5344CB8AC3E}">
        <p14:creationId xmlns:p14="http://schemas.microsoft.com/office/powerpoint/2010/main" val="212987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043608" y="1005576"/>
            <a:ext cx="5328592" cy="3132348"/>
          </a:xfrm>
        </p:spPr>
        <p:txBody>
          <a:bodyPr anchor="ctr">
            <a:normAutofit/>
          </a:bodyPr>
          <a:lstStyle/>
          <a:p>
            <a:pPr algn="ctr"/>
            <a:r>
              <a:rPr lang="en-MY" dirty="0"/>
              <a:t>Now, while ordinary people actively seek entertainment, extraordinary people actively seek learning, constructive criticism, and education.</a:t>
            </a:r>
            <a:endParaRPr lang="en-ID" dirty="0"/>
          </a:p>
        </p:txBody>
      </p:sp>
    </p:spTree>
    <p:extLst>
      <p:ext uri="{BB962C8B-B14F-4D97-AF65-F5344CB8AC3E}">
        <p14:creationId xmlns:p14="http://schemas.microsoft.com/office/powerpoint/2010/main" val="256181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5040560" cy="3132348"/>
          </a:xfrm>
        </p:spPr>
        <p:txBody>
          <a:bodyPr anchor="ctr">
            <a:normAutofit/>
          </a:bodyPr>
          <a:lstStyle/>
          <a:p>
            <a:r>
              <a:rPr lang="en-MY" b="1" dirty="0"/>
              <a:t>Leave Your Comfort Zone</a:t>
            </a:r>
            <a:endParaRPr lang="en-ID" dirty="0"/>
          </a:p>
          <a:p>
            <a:r>
              <a:rPr lang="en-MY" dirty="0"/>
              <a:t>A high percentage of the world’s population will not really be successful, and this is because evolving and growth is painful.</a:t>
            </a:r>
            <a:endParaRPr lang="en-ID" dirty="0"/>
          </a:p>
        </p:txBody>
      </p:sp>
    </p:spTree>
    <p:extLst>
      <p:ext uri="{BB962C8B-B14F-4D97-AF65-F5344CB8AC3E}">
        <p14:creationId xmlns:p14="http://schemas.microsoft.com/office/powerpoint/2010/main" val="316367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algn="ctr"/>
            <a:r>
              <a:rPr lang="en-MY" dirty="0"/>
              <a:t>The moment you want to become extraordinary, you have to start doing some things.</a:t>
            </a:r>
            <a:endParaRPr lang="en-ID" dirty="0"/>
          </a:p>
        </p:txBody>
      </p:sp>
    </p:spTree>
    <p:extLst>
      <p:ext uri="{BB962C8B-B14F-4D97-AF65-F5344CB8AC3E}">
        <p14:creationId xmlns:p14="http://schemas.microsoft.com/office/powerpoint/2010/main" val="58923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It is also about severing ties with individuals that are toxic and wasting precious time on things that are unimportant.</a:t>
            </a:r>
            <a:endParaRPr lang="en-ID" dirty="0"/>
          </a:p>
        </p:txBody>
      </p:sp>
    </p:spTree>
    <p:extLst>
      <p:ext uri="{BB962C8B-B14F-4D97-AF65-F5344CB8AC3E}">
        <p14:creationId xmlns:p14="http://schemas.microsoft.com/office/powerpoint/2010/main" val="163488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The question is - are you willing to pay the price? They would rather continue to live in the safety of the crowd than trade the comfort for their dreams. Never trade your dreams for safety.</a:t>
            </a:r>
            <a:endParaRPr lang="en-ID" dirty="0"/>
          </a:p>
        </p:txBody>
      </p:sp>
    </p:spTree>
    <p:extLst>
      <p:ext uri="{BB962C8B-B14F-4D97-AF65-F5344CB8AC3E}">
        <p14:creationId xmlns:p14="http://schemas.microsoft.com/office/powerpoint/2010/main" val="183566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Fill Your Days With High-Quality Core Tasks</a:t>
            </a:r>
            <a:endParaRPr lang="en-ID" dirty="0"/>
          </a:p>
          <a:p>
            <a:r>
              <a:rPr lang="en-MY" dirty="0"/>
              <a:t>The enemy of great is good, and only a few people achieve that. Being extraordinary requires great effort; being ordinary requires little to no effort.</a:t>
            </a:r>
            <a:endParaRPr lang="en-ID" dirty="0"/>
          </a:p>
        </p:txBody>
      </p:sp>
    </p:spTree>
    <p:extLst>
      <p:ext uri="{BB962C8B-B14F-4D97-AF65-F5344CB8AC3E}">
        <p14:creationId xmlns:p14="http://schemas.microsoft.com/office/powerpoint/2010/main" val="73502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Ordinary means you try as much as possible to do things that you do not want to do just because you are not brave enough or responsible enough to say no.</a:t>
            </a:r>
            <a:endParaRPr lang="en-ID" dirty="0"/>
          </a:p>
        </p:txBody>
      </p:sp>
    </p:spTree>
    <p:extLst>
      <p:ext uri="{BB962C8B-B14F-4D97-AF65-F5344CB8AC3E}">
        <p14:creationId xmlns:p14="http://schemas.microsoft.com/office/powerpoint/2010/main" val="126333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05576"/>
            <a:ext cx="5760640" cy="1566174"/>
          </a:xfrm>
        </p:spPr>
        <p:txBody>
          <a:bodyPr anchor="ctr">
            <a:normAutofit/>
          </a:bodyPr>
          <a:lstStyle/>
          <a:p>
            <a:pPr algn="ctr"/>
            <a:r>
              <a:rPr lang="en-MY" dirty="0"/>
              <a:t>However, being extraordinary</a:t>
            </a:r>
            <a:br>
              <a:rPr lang="en-MY" dirty="0"/>
            </a:br>
            <a:r>
              <a:rPr lang="en-MY" dirty="0"/>
              <a:t>requires much more than that.</a:t>
            </a:r>
            <a:br>
              <a:rPr lang="en-MY" dirty="0"/>
            </a:br>
            <a:r>
              <a:rPr lang="en-MY" dirty="0"/>
              <a:t>In fact, it requires great effort to maintain.</a:t>
            </a:r>
            <a:endParaRPr lang="en-ID" dirty="0"/>
          </a:p>
        </p:txBody>
      </p:sp>
      <p:pic>
        <p:nvPicPr>
          <p:cNvPr id="1026" name="Picture 2" descr="Maintain - Free of Charge Creative Commons Highway Sign image">
            <a:extLst>
              <a:ext uri="{FF2B5EF4-FFF2-40B4-BE49-F238E27FC236}">
                <a16:creationId xmlns:a16="http://schemas.microsoft.com/office/drawing/2014/main" id="{54250975-AE1F-EF44-8656-D0AD61BDE1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4782" y="2571750"/>
            <a:ext cx="2566243" cy="1708719"/>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19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One percent improvement. One hundred percent results. Tiny habits. Extraordinary impacts.</a:t>
            </a:r>
            <a:endParaRPr lang="en-US" i="1" dirty="0"/>
          </a:p>
        </p:txBody>
      </p:sp>
    </p:spTree>
    <p:extLst>
      <p:ext uri="{BB962C8B-B14F-4D97-AF65-F5344CB8AC3E}">
        <p14:creationId xmlns:p14="http://schemas.microsoft.com/office/powerpoint/2010/main" val="359335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All of these cannot happen if you are always staying up late watching TV, Netflix, or binge-watching series, sleeping late, and sleeping in, and also wasting your time on activities and obligations that yield little to no results.</a:t>
            </a:r>
            <a:endParaRPr lang="en-ID" dirty="0"/>
          </a:p>
        </p:txBody>
      </p:sp>
    </p:spTree>
    <p:extLst>
      <p:ext uri="{BB962C8B-B14F-4D97-AF65-F5344CB8AC3E}">
        <p14:creationId xmlns:p14="http://schemas.microsoft.com/office/powerpoint/2010/main" val="2999217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You spend yourself too thin trying to achieve all of these all at once, but with little steps, you can always get it done.</a:t>
            </a:r>
            <a:endParaRPr lang="en-ID" dirty="0"/>
          </a:p>
        </p:txBody>
      </p:sp>
    </p:spTree>
    <p:extLst>
      <p:ext uri="{BB962C8B-B14F-4D97-AF65-F5344CB8AC3E}">
        <p14:creationId xmlns:p14="http://schemas.microsoft.com/office/powerpoint/2010/main" val="104261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However, most energy is spent on social media, watching TV, and all other things that will distract.</a:t>
            </a:r>
            <a:endParaRPr lang="en-ID" dirty="0"/>
          </a:p>
        </p:txBody>
      </p:sp>
    </p:spTree>
    <p:extLst>
      <p:ext uri="{BB962C8B-B14F-4D97-AF65-F5344CB8AC3E}">
        <p14:creationId xmlns:p14="http://schemas.microsoft.com/office/powerpoint/2010/main" val="1538603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r>
              <a:rPr lang="en-MY" b="1" dirty="0"/>
              <a:t>Be Unapologetically Committed</a:t>
            </a:r>
            <a:endParaRPr lang="en-ID" dirty="0"/>
          </a:p>
          <a:p>
            <a:r>
              <a:rPr lang="en-MY" dirty="0"/>
              <a:t>It has become quite rare for one to be highly principled. This is because people rarely stick to their values unapologetically.</a:t>
            </a:r>
            <a:endParaRPr lang="en-ID" dirty="0"/>
          </a:p>
        </p:txBody>
      </p:sp>
    </p:spTree>
    <p:extLst>
      <p:ext uri="{BB962C8B-B14F-4D97-AF65-F5344CB8AC3E}">
        <p14:creationId xmlns:p14="http://schemas.microsoft.com/office/powerpoint/2010/main" val="251187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1134126"/>
          </a:xfrm>
        </p:spPr>
        <p:txBody>
          <a:bodyPr anchor="ctr">
            <a:normAutofit/>
          </a:bodyPr>
          <a:lstStyle/>
          <a:p>
            <a:pPr algn="ctr"/>
            <a:r>
              <a:rPr lang="en-MY" dirty="0"/>
              <a:t>Everyone has one value or another that they are committed to.</a:t>
            </a:r>
            <a:endParaRPr lang="en-ID" dirty="0"/>
          </a:p>
        </p:txBody>
      </p:sp>
      <p:pic>
        <p:nvPicPr>
          <p:cNvPr id="2050" name="Picture 2" descr="value | value on board. You are allowed to use this image on… | Flickr">
            <a:extLst>
              <a:ext uri="{FF2B5EF4-FFF2-40B4-BE49-F238E27FC236}">
                <a16:creationId xmlns:a16="http://schemas.microsoft.com/office/drawing/2014/main" id="{056545A0-BB89-E047-8C58-53E235FACE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7957" y="2211710"/>
            <a:ext cx="2559893" cy="170729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81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While we all have values, we are not all committed to them. To be quite extraordinary, you need to stick to your values. Do not break them for anyone.</a:t>
            </a:r>
            <a:endParaRPr lang="en-ID" dirty="0"/>
          </a:p>
        </p:txBody>
      </p:sp>
    </p:spTree>
    <p:extLst>
      <p:ext uri="{BB962C8B-B14F-4D97-AF65-F5344CB8AC3E}">
        <p14:creationId xmlns:p14="http://schemas.microsoft.com/office/powerpoint/2010/main" val="2500625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Be absolutely committed, be concrete, be unapologetic no matter what comes your way. In the words of Benjamin Hardy:</a:t>
            </a:r>
            <a:endParaRPr lang="en-ID" dirty="0"/>
          </a:p>
        </p:txBody>
      </p:sp>
    </p:spTree>
    <p:extLst>
      <p:ext uri="{BB962C8B-B14F-4D97-AF65-F5344CB8AC3E}">
        <p14:creationId xmlns:p14="http://schemas.microsoft.com/office/powerpoint/2010/main" val="178605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467544" y="1005576"/>
            <a:ext cx="6480720" cy="3132348"/>
          </a:xfrm>
        </p:spPr>
        <p:txBody>
          <a:bodyPr anchor="ctr">
            <a:normAutofit/>
          </a:bodyPr>
          <a:lstStyle/>
          <a:p>
            <a:pPr algn="ctr"/>
            <a:r>
              <a:rPr lang="en-MY" dirty="0"/>
              <a:t>“Only a select few people ever grow consciously beyond their own needs. Only a select few develop convictions strong enough to give their lives for. Only a select few will commit to something with such force that they are willing to transform themselves to uphold that commitment.”</a:t>
            </a:r>
            <a:endParaRPr lang="en-ID" dirty="0"/>
          </a:p>
        </p:txBody>
      </p:sp>
    </p:spTree>
    <p:extLst>
      <p:ext uri="{BB962C8B-B14F-4D97-AF65-F5344CB8AC3E}">
        <p14:creationId xmlns:p14="http://schemas.microsoft.com/office/powerpoint/2010/main" val="100827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MY" dirty="0"/>
              <a:t>It is one that happens with time. It is a gradual </a:t>
            </a:r>
            <a:r>
              <a:rPr lang="en-MY" dirty="0" err="1"/>
              <a:t>buildup</a:t>
            </a:r>
            <a:r>
              <a:rPr lang="en-MY" dirty="0"/>
              <a:t> and a cumulative process that ensures that you give up the good to attain what is great.</a:t>
            </a:r>
            <a:endParaRPr lang="en-ID" dirty="0"/>
          </a:p>
        </p:txBody>
      </p:sp>
    </p:spTree>
    <p:extLst>
      <p:ext uri="{BB962C8B-B14F-4D97-AF65-F5344CB8AC3E}">
        <p14:creationId xmlns:p14="http://schemas.microsoft.com/office/powerpoint/2010/main" val="270250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We can only assume, but we will never know. However, the highest assumption is that you will gain a fresh perspective, and this might just be what you need to serve as a catalyst for the next level.</a:t>
            </a:r>
            <a:endParaRPr lang="en-ID" dirty="0"/>
          </a:p>
        </p:txBody>
      </p:sp>
    </p:spTree>
    <p:extLst>
      <p:ext uri="{BB962C8B-B14F-4D97-AF65-F5344CB8AC3E}">
        <p14:creationId xmlns:p14="http://schemas.microsoft.com/office/powerpoint/2010/main" val="381120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We see them as insignificant and unimportant. However, if you pay close attention to them, you will realize that there is transformative power in small habits and that the power is far from being insignificant.</a:t>
            </a:r>
            <a:endParaRPr lang="en-ID" dirty="0"/>
          </a:p>
        </p:txBody>
      </p:sp>
    </p:spTree>
    <p:extLst>
      <p:ext uri="{BB962C8B-B14F-4D97-AF65-F5344CB8AC3E}">
        <p14:creationId xmlns:p14="http://schemas.microsoft.com/office/powerpoint/2010/main" val="350092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While a small habit might seem insignificant in the short term, in the long term, the impact is immensely multiplied.</a:t>
            </a:r>
            <a:endParaRPr lang="en-ID" dirty="0"/>
          </a:p>
        </p:txBody>
      </p:sp>
    </p:spTree>
    <p:extLst>
      <p:ext uri="{BB962C8B-B14F-4D97-AF65-F5344CB8AC3E}">
        <p14:creationId xmlns:p14="http://schemas.microsoft.com/office/powerpoint/2010/main" val="41929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5040560" cy="2736304"/>
          </a:xfrm>
        </p:spPr>
        <p:txBody>
          <a:bodyPr anchor="ctr">
            <a:normAutofit/>
          </a:bodyPr>
          <a:lstStyle/>
          <a:p>
            <a:pPr algn="ctr"/>
            <a:r>
              <a:rPr lang="en-MY" dirty="0"/>
              <a:t>While reading 10 pages a day might seem so insignificant as a pail of water in the ocean, when done consistently for 365 days, it will have amounted to 3,650 pages.</a:t>
            </a:r>
            <a:endParaRPr lang="en-ID" dirty="0"/>
          </a:p>
        </p:txBody>
      </p:sp>
    </p:spTree>
    <p:extLst>
      <p:ext uri="{BB962C8B-B14F-4D97-AF65-F5344CB8AC3E}">
        <p14:creationId xmlns:p14="http://schemas.microsoft.com/office/powerpoint/2010/main" val="307052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Now, these tiny and seemingly unimportant habits are not just about what you do; they are about the person that you are becoming.</a:t>
            </a:r>
            <a:endParaRPr lang="en-ID" dirty="0"/>
          </a:p>
        </p:txBody>
      </p:sp>
    </p:spTree>
    <p:extLst>
      <p:ext uri="{BB962C8B-B14F-4D97-AF65-F5344CB8AC3E}">
        <p14:creationId xmlns:p14="http://schemas.microsoft.com/office/powerpoint/2010/main" val="69866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is not about completing a sprint or a marathon; it is about being a runner. It is not about aiming to publish a novel or a play but becoming a writer.</a:t>
            </a:r>
            <a:endParaRPr lang="en-ID" dirty="0"/>
          </a:p>
        </p:txBody>
      </p:sp>
    </p:spTree>
    <p:extLst>
      <p:ext uri="{BB962C8B-B14F-4D97-AF65-F5344CB8AC3E}">
        <p14:creationId xmlns:p14="http://schemas.microsoft.com/office/powerpoint/2010/main" val="198790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1471</TotalTime>
  <Words>1080</Words>
  <Application>Microsoft Macintosh PowerPoint</Application>
  <PresentationFormat>On-screen Show (16:9)</PresentationFormat>
  <Paragraphs>44</Paragraphs>
  <Slides>38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Cause Ripple Effects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126</cp:revision>
  <dcterms:created xsi:type="dcterms:W3CDTF">2018-10-15T07:11:14Z</dcterms:created>
  <dcterms:modified xsi:type="dcterms:W3CDTF">2024-06-29T10:36:53Z</dcterms:modified>
</cp:coreProperties>
</file>