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3" r:id="rId1"/>
  </p:sldMasterIdLst>
  <p:notesMasterIdLst>
    <p:notesMasterId r:id="rId35"/>
  </p:notesMasterIdLst>
  <p:sldIdLst>
    <p:sldId id="257" r:id="rId2"/>
    <p:sldId id="555" r:id="rId3"/>
    <p:sldId id="581" r:id="rId4"/>
    <p:sldId id="582" r:id="rId5"/>
    <p:sldId id="575" r:id="rId6"/>
    <p:sldId id="576" r:id="rId7"/>
    <p:sldId id="583" r:id="rId8"/>
    <p:sldId id="584" r:id="rId9"/>
    <p:sldId id="577" r:id="rId10"/>
    <p:sldId id="578" r:id="rId11"/>
    <p:sldId id="585" r:id="rId12"/>
    <p:sldId id="586" r:id="rId13"/>
    <p:sldId id="587" r:id="rId14"/>
    <p:sldId id="588" r:id="rId15"/>
    <p:sldId id="589" r:id="rId16"/>
    <p:sldId id="590" r:id="rId17"/>
    <p:sldId id="591" r:id="rId18"/>
    <p:sldId id="592" r:id="rId19"/>
    <p:sldId id="593" r:id="rId20"/>
    <p:sldId id="594" r:id="rId21"/>
    <p:sldId id="595" r:id="rId22"/>
    <p:sldId id="596" r:id="rId23"/>
    <p:sldId id="597" r:id="rId24"/>
    <p:sldId id="579" r:id="rId25"/>
    <p:sldId id="580" r:id="rId26"/>
    <p:sldId id="598" r:id="rId27"/>
    <p:sldId id="599" r:id="rId28"/>
    <p:sldId id="600" r:id="rId29"/>
    <p:sldId id="601" r:id="rId30"/>
    <p:sldId id="602" r:id="rId31"/>
    <p:sldId id="603" r:id="rId32"/>
    <p:sldId id="604" r:id="rId33"/>
    <p:sldId id="605" r:id="rId3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6/29/24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745413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49922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34881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0532784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726726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439648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84991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871777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196825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33531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6/29/24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516503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6/29/24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332724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6/29/24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03029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6/29/24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712651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6/29/24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20070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6/29/24</a:t>
            </a:fld>
            <a:endParaRPr lang="en-US"/>
          </a:p>
        </p:txBody>
      </p:sp>
    </p:spTree>
    <p:extLst>
      <p:ext uri="{BB962C8B-B14F-4D97-AF65-F5344CB8AC3E}">
        <p14:creationId xmlns:p14="http://schemas.microsoft.com/office/powerpoint/2010/main" val="118333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6/29/24</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030505174"/>
      </p:ext>
    </p:extLst>
  </p:cSld>
  <p:clrMap bg1="lt1" tx1="dk1" bg2="lt2" tx2="dk2" accent1="accent1" accent2="accent2" accent3="accent3" accent4="accent4" accent5="accent5" accent6="accent6" hlink="hlink" folHlink="folHlink"/>
  <p:sldLayoutIdLst>
    <p:sldLayoutId id="2147483994" r:id="rId1"/>
    <p:sldLayoutId id="2147483995" r:id="rId2"/>
    <p:sldLayoutId id="2147483996" r:id="rId3"/>
    <p:sldLayoutId id="2147483997" r:id="rId4"/>
    <p:sldLayoutId id="2147483998" r:id="rId5"/>
    <p:sldLayoutId id="2147483999" r:id="rId6"/>
    <p:sldLayoutId id="2147484000" r:id="rId7"/>
    <p:sldLayoutId id="2147484001" r:id="rId8"/>
    <p:sldLayoutId id="2147484002" r:id="rId9"/>
    <p:sldLayoutId id="2147484003" r:id="rId10"/>
    <p:sldLayoutId id="2147484004" r:id="rId11"/>
    <p:sldLayoutId id="2147484005" r:id="rId12"/>
    <p:sldLayoutId id="2147484006" r:id="rId13"/>
    <p:sldLayoutId id="2147484007" r:id="rId14"/>
    <p:sldLayoutId id="2147484008" r:id="rId15"/>
    <p:sldLayoutId id="2147484009"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1" r="-1186" b="14203"/>
          <a:stretch/>
        </p:blipFill>
        <p:spPr>
          <a:xfrm>
            <a:off x="-144016" y="-81499"/>
            <a:ext cx="9540552" cy="5399044"/>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692509"/>
            <a:ext cx="3276600" cy="1815882"/>
          </a:xfrm>
          <a:prstGeom prst="rect">
            <a:avLst/>
          </a:prstGeom>
          <a:noFill/>
        </p:spPr>
        <p:txBody>
          <a:bodyPr wrap="square" rtlCol="0">
            <a:spAutoFit/>
          </a:bodyPr>
          <a:lstStyle/>
          <a:p>
            <a:pPr algn="ctr"/>
            <a:r>
              <a:rPr lang="en-US" sz="2800" b="1" dirty="0">
                <a:latin typeface="Calibri" panose="020F0502020204030204" pitchFamily="34" charset="0"/>
                <a:cs typeface="Calibri" panose="020F0502020204030204" pitchFamily="34" charset="0"/>
              </a:rPr>
              <a:t>Balancing The Difference Between Short-term And Long-term Goals</a:t>
            </a:r>
            <a:endParaRPr lang="en-ID" sz="28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Usually, they are designed to be fulfilled within a brief timeframe. For some, it will take a few weeks, and for others, it may take a few months.</a:t>
            </a:r>
            <a:endParaRPr lang="en-ID" dirty="0"/>
          </a:p>
        </p:txBody>
      </p:sp>
    </p:spTree>
    <p:extLst>
      <p:ext uri="{BB962C8B-B14F-4D97-AF65-F5344CB8AC3E}">
        <p14:creationId xmlns:p14="http://schemas.microsoft.com/office/powerpoint/2010/main" val="1205018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This type of goal provides you with a focus and urgency to take decisive and swift actions.</a:t>
            </a:r>
            <a:endParaRPr lang="en-ID" dirty="0"/>
          </a:p>
        </p:txBody>
      </p:sp>
    </p:spTree>
    <p:extLst>
      <p:ext uri="{BB962C8B-B14F-4D97-AF65-F5344CB8AC3E}">
        <p14:creationId xmlns:p14="http://schemas.microsoft.com/office/powerpoint/2010/main" val="523718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1278142"/>
          </a:xfrm>
        </p:spPr>
        <p:txBody>
          <a:bodyPr anchor="ctr">
            <a:normAutofit/>
          </a:bodyPr>
          <a:lstStyle/>
          <a:p>
            <a:pPr algn="ctr"/>
            <a:r>
              <a:rPr lang="en-MY" dirty="0"/>
              <a:t>One of the most amazing features of a short-term goal is how specific it is.</a:t>
            </a:r>
            <a:endParaRPr lang="en-ID" dirty="0"/>
          </a:p>
        </p:txBody>
      </p:sp>
      <p:pic>
        <p:nvPicPr>
          <p:cNvPr id="1026" name="Picture 2" descr="Goal Setting Basics: Long-Term And Short-Term Goals For Success">
            <a:extLst>
              <a:ext uri="{FF2B5EF4-FFF2-40B4-BE49-F238E27FC236}">
                <a16:creationId xmlns:a16="http://schemas.microsoft.com/office/drawing/2014/main" id="{1932081E-5ED3-2348-B088-FC36833EA9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7957" y="2430274"/>
            <a:ext cx="2559893" cy="1707650"/>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4402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For example, short-term goals include completing specific projects at home or at work within the next three weeks.</a:t>
            </a:r>
            <a:endParaRPr lang="en-ID" dirty="0"/>
          </a:p>
        </p:txBody>
      </p:sp>
    </p:spTree>
    <p:extLst>
      <p:ext uri="{BB962C8B-B14F-4D97-AF65-F5344CB8AC3E}">
        <p14:creationId xmlns:p14="http://schemas.microsoft.com/office/powerpoint/2010/main" val="1017945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005576"/>
            <a:ext cx="5328592" cy="3132348"/>
          </a:xfrm>
        </p:spPr>
        <p:txBody>
          <a:bodyPr anchor="ctr">
            <a:normAutofit/>
          </a:bodyPr>
          <a:lstStyle/>
          <a:p>
            <a:pPr algn="ctr"/>
            <a:r>
              <a:rPr lang="en-MY" dirty="0"/>
              <a:t>Due to the specified nature, you are able to channel your efforts with precision and ensure that all of the actions you take contribute directly to the accomplishment of your goals.</a:t>
            </a:r>
            <a:endParaRPr lang="en-ID" dirty="0"/>
          </a:p>
        </p:txBody>
      </p:sp>
    </p:spTree>
    <p:extLst>
      <p:ext uri="{BB962C8B-B14F-4D97-AF65-F5344CB8AC3E}">
        <p14:creationId xmlns:p14="http://schemas.microsoft.com/office/powerpoint/2010/main" val="436543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99592" y="1005576"/>
            <a:ext cx="5616624" cy="3132348"/>
          </a:xfrm>
        </p:spPr>
        <p:txBody>
          <a:bodyPr anchor="ctr">
            <a:normAutofit/>
          </a:bodyPr>
          <a:lstStyle/>
          <a:p>
            <a:pPr algn="ctr"/>
            <a:r>
              <a:rPr lang="en-MY" dirty="0"/>
              <a:t>Also, short-term goals provide you with immediate feedback. As they are achieved in record time, you can assess the progress that you have made.</a:t>
            </a:r>
            <a:endParaRPr lang="en-ID" dirty="0"/>
          </a:p>
        </p:txBody>
      </p:sp>
    </p:spTree>
    <p:extLst>
      <p:ext uri="{BB962C8B-B14F-4D97-AF65-F5344CB8AC3E}">
        <p14:creationId xmlns:p14="http://schemas.microsoft.com/office/powerpoint/2010/main" val="4179407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005576"/>
            <a:ext cx="4320480" cy="3132348"/>
          </a:xfrm>
        </p:spPr>
        <p:txBody>
          <a:bodyPr anchor="ctr">
            <a:normAutofit/>
          </a:bodyPr>
          <a:lstStyle/>
          <a:p>
            <a:pPr algn="ctr"/>
            <a:r>
              <a:rPr lang="en-MY" dirty="0"/>
              <a:t>It also reinforces the belief that with focused and determined effort, you can achieve it.</a:t>
            </a:r>
            <a:endParaRPr lang="en-ID" dirty="0"/>
          </a:p>
        </p:txBody>
      </p:sp>
    </p:spTree>
    <p:extLst>
      <p:ext uri="{BB962C8B-B14F-4D97-AF65-F5344CB8AC3E}">
        <p14:creationId xmlns:p14="http://schemas.microsoft.com/office/powerpoint/2010/main" val="428534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r>
              <a:rPr lang="en-MY" b="1" dirty="0"/>
              <a:t>What are Long-Term Goals?</a:t>
            </a:r>
            <a:endParaRPr lang="en-ID" dirty="0"/>
          </a:p>
          <a:p>
            <a:r>
              <a:rPr lang="en-MY" dirty="0"/>
              <a:t>When it comes to long-term goals, you are looking at a broader and grander vision that evolves over a significantly greater period of time.</a:t>
            </a:r>
            <a:endParaRPr lang="en-ID" dirty="0"/>
          </a:p>
        </p:txBody>
      </p:sp>
    </p:spTree>
    <p:extLst>
      <p:ext uri="{BB962C8B-B14F-4D97-AF65-F5344CB8AC3E}">
        <p14:creationId xmlns:p14="http://schemas.microsoft.com/office/powerpoint/2010/main" val="547991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One major characteristic of these goals is the depth and complexity they carry.</a:t>
            </a:r>
            <a:endParaRPr lang="en-ID" dirty="0"/>
          </a:p>
        </p:txBody>
      </p:sp>
    </p:spTree>
    <p:extLst>
      <p:ext uri="{BB962C8B-B14F-4D97-AF65-F5344CB8AC3E}">
        <p14:creationId xmlns:p14="http://schemas.microsoft.com/office/powerpoint/2010/main" val="4163045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They embody all your aspirations and dreams. They are the crux of what you envision for your life.</a:t>
            </a:r>
            <a:endParaRPr lang="en-ID" dirty="0"/>
          </a:p>
        </p:txBody>
      </p:sp>
    </p:spTree>
    <p:extLst>
      <p:ext uri="{BB962C8B-B14F-4D97-AF65-F5344CB8AC3E}">
        <p14:creationId xmlns:p14="http://schemas.microsoft.com/office/powerpoint/2010/main" val="1867590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27584" y="555526"/>
            <a:ext cx="6048672" cy="4032448"/>
          </a:xfrm>
        </p:spPr>
        <p:txBody>
          <a:bodyPr anchor="ctr">
            <a:normAutofit/>
          </a:bodyPr>
          <a:lstStyle/>
          <a:p>
            <a:pPr algn="ctr"/>
            <a:r>
              <a:rPr lang="en-ID" i="1" dirty="0"/>
              <a:t>“When I focused on small daily actions tied to the larger vision, I felt invigorated and inspired, and I moved the needle. When I focused on the end result and the massive vision I’d created, I felt depleted and uninspired, and suffered from paralysis by analysis.”</a:t>
            </a:r>
            <a:br>
              <a:rPr lang="en-ID" i="1" dirty="0"/>
            </a:br>
            <a:r>
              <a:rPr lang="en-ID" i="1" dirty="0"/>
              <a:t>― Tommy Baker</a:t>
            </a:r>
            <a:endParaRPr lang="en-ID" dirty="0"/>
          </a:p>
        </p:txBody>
      </p:sp>
    </p:spTree>
    <p:extLst>
      <p:ext uri="{BB962C8B-B14F-4D97-AF65-F5344CB8AC3E}">
        <p14:creationId xmlns:p14="http://schemas.microsoft.com/office/powerpoint/2010/main" val="396362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For these long-term goals, you need to plan meticulously and also have steadfast commitment to going through it all.</a:t>
            </a:r>
            <a:endParaRPr lang="en-ID" dirty="0"/>
          </a:p>
        </p:txBody>
      </p:sp>
    </p:spTree>
    <p:extLst>
      <p:ext uri="{BB962C8B-B14F-4D97-AF65-F5344CB8AC3E}">
        <p14:creationId xmlns:p14="http://schemas.microsoft.com/office/powerpoint/2010/main" val="619047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They are often far-reaching into the future rather than the present. You often have to delay gratification to achieve them.</a:t>
            </a:r>
            <a:endParaRPr lang="en-ID" dirty="0"/>
          </a:p>
        </p:txBody>
      </p:sp>
    </p:spTree>
    <p:extLst>
      <p:ext uri="{BB962C8B-B14F-4D97-AF65-F5344CB8AC3E}">
        <p14:creationId xmlns:p14="http://schemas.microsoft.com/office/powerpoint/2010/main" val="637787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Long-term goals are earmarked with personal growth and development, and the best part about them is that they are an accumulation of the short-term goals you have.</a:t>
            </a:r>
            <a:endParaRPr lang="en-ID" dirty="0"/>
          </a:p>
        </p:txBody>
      </p:sp>
    </p:spTree>
    <p:extLst>
      <p:ext uri="{BB962C8B-B14F-4D97-AF65-F5344CB8AC3E}">
        <p14:creationId xmlns:p14="http://schemas.microsoft.com/office/powerpoint/2010/main" val="299946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99592" y="1005576"/>
            <a:ext cx="5616624" cy="3132348"/>
          </a:xfrm>
        </p:spPr>
        <p:txBody>
          <a:bodyPr anchor="ctr">
            <a:normAutofit/>
          </a:bodyPr>
          <a:lstStyle/>
          <a:p>
            <a:pPr algn="ctr"/>
            <a:r>
              <a:rPr lang="en-MY" dirty="0"/>
              <a:t>While the long-term goals offer you a sense of direction and purpose as well as guide you to a future that you want to create, the short-term goals provide you with the momentum and motivation to keep you steady and also move you forward. Balancing them keeps you afloat.</a:t>
            </a:r>
            <a:endParaRPr lang="en-ID" dirty="0"/>
          </a:p>
        </p:txBody>
      </p:sp>
    </p:spTree>
    <p:extLst>
      <p:ext uri="{BB962C8B-B14F-4D97-AF65-F5344CB8AC3E}">
        <p14:creationId xmlns:p14="http://schemas.microsoft.com/office/powerpoint/2010/main" val="2630648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563638"/>
            <a:ext cx="6447501" cy="602382"/>
          </a:xfrm>
        </p:spPr>
        <p:txBody>
          <a:bodyPr>
            <a:normAutofit/>
          </a:bodyPr>
          <a:lstStyle/>
          <a:p>
            <a:r>
              <a:rPr lang="en-MY" dirty="0"/>
              <a:t>Striking The Balance</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3816424" cy="2592288"/>
          </a:xfrm>
        </p:spPr>
        <p:txBody>
          <a:bodyPr>
            <a:normAutofit/>
          </a:bodyPr>
          <a:lstStyle/>
          <a:p>
            <a:r>
              <a:rPr lang="en-MY" dirty="0"/>
              <a:t>Here are areas where you can balance both long-term and short-term goals.</a:t>
            </a:r>
            <a:endParaRPr lang="en-ID" dirty="0"/>
          </a:p>
        </p:txBody>
      </p:sp>
    </p:spTree>
    <p:extLst>
      <p:ext uri="{BB962C8B-B14F-4D97-AF65-F5344CB8AC3E}">
        <p14:creationId xmlns:p14="http://schemas.microsoft.com/office/powerpoint/2010/main" val="4285081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r>
              <a:rPr lang="en-MY" b="1" dirty="0"/>
              <a:t>Personal Development</a:t>
            </a:r>
            <a:endParaRPr lang="en-ID" dirty="0"/>
          </a:p>
          <a:p>
            <a:r>
              <a:rPr lang="en-MY" dirty="0"/>
              <a:t>Long-term: Read a dozen books in a year, travel to every continent, or learn a new language.</a:t>
            </a:r>
            <a:endParaRPr lang="en-ID" dirty="0"/>
          </a:p>
        </p:txBody>
      </p:sp>
    </p:spTree>
    <p:extLst>
      <p:ext uri="{BB962C8B-B14F-4D97-AF65-F5344CB8AC3E}">
        <p14:creationId xmlns:p14="http://schemas.microsoft.com/office/powerpoint/2010/main" val="2168585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005576"/>
            <a:ext cx="4320480" cy="3132348"/>
          </a:xfrm>
        </p:spPr>
        <p:txBody>
          <a:bodyPr anchor="ctr">
            <a:normAutofit/>
          </a:bodyPr>
          <a:lstStyle/>
          <a:p>
            <a:pPr algn="ctr"/>
            <a:r>
              <a:rPr lang="en-MY" dirty="0"/>
              <a:t>Short-term: Read a book per month and 10 pages daily, travel to a country a month, start a Duolingo class.</a:t>
            </a:r>
            <a:endParaRPr lang="en-ID" dirty="0"/>
          </a:p>
        </p:txBody>
      </p:sp>
    </p:spTree>
    <p:extLst>
      <p:ext uri="{BB962C8B-B14F-4D97-AF65-F5344CB8AC3E}">
        <p14:creationId xmlns:p14="http://schemas.microsoft.com/office/powerpoint/2010/main" val="1151069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r>
              <a:rPr lang="en-MY" b="1" dirty="0"/>
              <a:t>Financial</a:t>
            </a:r>
            <a:endParaRPr lang="en-ID" dirty="0"/>
          </a:p>
          <a:p>
            <a:r>
              <a:rPr lang="en-MY" dirty="0"/>
              <a:t>Long-term: Achieve financial independence and retire early. Short-term: Save a specific amount of money every month, create a budget, start paying off your debts.</a:t>
            </a:r>
            <a:endParaRPr lang="en-ID" dirty="0"/>
          </a:p>
        </p:txBody>
      </p:sp>
    </p:spTree>
    <p:extLst>
      <p:ext uri="{BB962C8B-B14F-4D97-AF65-F5344CB8AC3E}">
        <p14:creationId xmlns:p14="http://schemas.microsoft.com/office/powerpoint/2010/main" val="2472699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032448" cy="3132348"/>
          </a:xfrm>
        </p:spPr>
        <p:txBody>
          <a:bodyPr anchor="ctr">
            <a:normAutofit/>
          </a:bodyPr>
          <a:lstStyle/>
          <a:p>
            <a:r>
              <a:rPr lang="en-MY" b="1" dirty="0"/>
              <a:t>Health and Fitness</a:t>
            </a:r>
            <a:endParaRPr lang="en-ID" dirty="0"/>
          </a:p>
          <a:p>
            <a:r>
              <a:rPr lang="en-MY" dirty="0"/>
              <a:t>Long-term: Lose a significant amount of weight and be fit for the rest of your life.</a:t>
            </a:r>
            <a:endParaRPr lang="en-ID" dirty="0"/>
          </a:p>
        </p:txBody>
      </p:sp>
    </p:spTree>
    <p:extLst>
      <p:ext uri="{BB962C8B-B14F-4D97-AF65-F5344CB8AC3E}">
        <p14:creationId xmlns:p14="http://schemas.microsoft.com/office/powerpoint/2010/main" val="2390568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Short-term: Go to the gym three times a week and stick to a routine, eat a balanced diet, and sleep well.</a:t>
            </a:r>
            <a:endParaRPr lang="en-ID" dirty="0"/>
          </a:p>
        </p:txBody>
      </p:sp>
    </p:spTree>
    <p:extLst>
      <p:ext uri="{BB962C8B-B14F-4D97-AF65-F5344CB8AC3E}">
        <p14:creationId xmlns:p14="http://schemas.microsoft.com/office/powerpoint/2010/main" val="1198098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203598"/>
            <a:ext cx="4464496" cy="2736304"/>
          </a:xfrm>
        </p:spPr>
        <p:txBody>
          <a:bodyPr anchor="ctr">
            <a:normAutofit/>
          </a:bodyPr>
          <a:lstStyle/>
          <a:p>
            <a:pPr algn="ctr"/>
            <a:r>
              <a:rPr lang="en-MY" dirty="0"/>
              <a:t>If you have, then chances are you have been to the circus right from your home. However, it does not have to be.</a:t>
            </a:r>
            <a:endParaRPr lang="en-ID" dirty="0"/>
          </a:p>
        </p:txBody>
      </p:sp>
    </p:spTree>
    <p:extLst>
      <p:ext uri="{BB962C8B-B14F-4D97-AF65-F5344CB8AC3E}">
        <p14:creationId xmlns:p14="http://schemas.microsoft.com/office/powerpoint/2010/main" val="69846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r>
              <a:rPr lang="en-MY" b="1" dirty="0"/>
              <a:t>Education</a:t>
            </a:r>
            <a:endParaRPr lang="en-ID" dirty="0"/>
          </a:p>
          <a:p>
            <a:r>
              <a:rPr lang="en-MY" dirty="0"/>
              <a:t>Long-term: Complete a Master’s degree or earn a Ph.D. Short-term: Finish an assignment or a course, attend a seminar or a workshop, prepare for an exam.</a:t>
            </a:r>
            <a:endParaRPr lang="en-ID" dirty="0"/>
          </a:p>
        </p:txBody>
      </p:sp>
    </p:spTree>
    <p:extLst>
      <p:ext uri="{BB962C8B-B14F-4D97-AF65-F5344CB8AC3E}">
        <p14:creationId xmlns:p14="http://schemas.microsoft.com/office/powerpoint/2010/main" val="2020348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r>
              <a:rPr lang="en-MY" b="1" dirty="0"/>
              <a:t>Career</a:t>
            </a:r>
            <a:endParaRPr lang="en-ID" dirty="0"/>
          </a:p>
          <a:p>
            <a:r>
              <a:rPr lang="en-MY" dirty="0"/>
              <a:t>Long-term: Start a successful organization, become a certified and recognized expert in your area of specialty.</a:t>
            </a:r>
            <a:endParaRPr lang="en-ID" dirty="0"/>
          </a:p>
        </p:txBody>
      </p:sp>
    </p:spTree>
    <p:extLst>
      <p:ext uri="{BB962C8B-B14F-4D97-AF65-F5344CB8AC3E}">
        <p14:creationId xmlns:p14="http://schemas.microsoft.com/office/powerpoint/2010/main" val="1393415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Short-term: Acquire a new skill related and vital to your profession, begin networking, complete a session or a training course.</a:t>
            </a:r>
            <a:endParaRPr lang="en-ID" dirty="0"/>
          </a:p>
        </p:txBody>
      </p:sp>
    </p:spTree>
    <p:extLst>
      <p:ext uri="{BB962C8B-B14F-4D97-AF65-F5344CB8AC3E}">
        <p14:creationId xmlns:p14="http://schemas.microsoft.com/office/powerpoint/2010/main" val="559994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So set SMART goals, review your goals, and adjust your goals where necessary. </a:t>
            </a:r>
            <a:r>
              <a:rPr lang="en-MY"/>
              <a:t>Do not forget to celebrate your achievements in milestones as you achieve them.</a:t>
            </a:r>
            <a:endParaRPr lang="en-ID"/>
          </a:p>
        </p:txBody>
      </p:sp>
    </p:spTree>
    <p:extLst>
      <p:ext uri="{BB962C8B-B14F-4D97-AF65-F5344CB8AC3E}">
        <p14:creationId xmlns:p14="http://schemas.microsoft.com/office/powerpoint/2010/main" val="3954061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99592" y="1203598"/>
            <a:ext cx="5904656" cy="2736304"/>
          </a:xfrm>
        </p:spPr>
        <p:txBody>
          <a:bodyPr anchor="ctr">
            <a:normAutofit/>
          </a:bodyPr>
          <a:lstStyle/>
          <a:p>
            <a:pPr algn="ctr"/>
            <a:r>
              <a:rPr lang="en-MY" dirty="0"/>
              <a:t>If you have ever chosen to binge-watch several series instead of saving for retirement or hitting the gym, then gather around here. However, balancing them can help you get all of the things you need on track.</a:t>
            </a:r>
            <a:endParaRPr lang="en-ID" dirty="0"/>
          </a:p>
        </p:txBody>
      </p:sp>
    </p:spTree>
    <p:extLst>
      <p:ext uri="{BB962C8B-B14F-4D97-AF65-F5344CB8AC3E}">
        <p14:creationId xmlns:p14="http://schemas.microsoft.com/office/powerpoint/2010/main" val="1686672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131590"/>
            <a:ext cx="6447501" cy="1034430"/>
          </a:xfrm>
        </p:spPr>
        <p:txBody>
          <a:bodyPr>
            <a:normAutofit/>
          </a:bodyPr>
          <a:lstStyle/>
          <a:p>
            <a:r>
              <a:rPr lang="en-MY" dirty="0"/>
              <a:t>The Relationship Between Short-term</a:t>
            </a:r>
            <a:br>
              <a:rPr lang="en-MY" dirty="0"/>
            </a:br>
            <a:r>
              <a:rPr lang="en-MY" dirty="0"/>
              <a:t>And Long-term Goals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5184576" cy="2592288"/>
          </a:xfrm>
        </p:spPr>
        <p:txBody>
          <a:bodyPr>
            <a:normAutofit/>
          </a:bodyPr>
          <a:lstStyle/>
          <a:p>
            <a:r>
              <a:rPr lang="en-MY" dirty="0"/>
              <a:t>Setting goals is an essential aspect of your professional and personal development.</a:t>
            </a:r>
            <a:endParaRPr lang="en-ID" dirty="0"/>
          </a:p>
        </p:txBody>
      </p:sp>
    </p:spTree>
    <p:extLst>
      <p:ext uri="{BB962C8B-B14F-4D97-AF65-F5344CB8AC3E}">
        <p14:creationId xmlns:p14="http://schemas.microsoft.com/office/powerpoint/2010/main" val="2680822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It enables you to channel your efforts towards achieving extraordinary results.</a:t>
            </a:r>
            <a:endParaRPr lang="en-ID" dirty="0"/>
          </a:p>
        </p:txBody>
      </p:sp>
    </p:spTree>
    <p:extLst>
      <p:ext uri="{BB962C8B-B14F-4D97-AF65-F5344CB8AC3E}">
        <p14:creationId xmlns:p14="http://schemas.microsoft.com/office/powerpoint/2010/main" val="1905060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005576"/>
            <a:ext cx="4608512" cy="3132348"/>
          </a:xfrm>
        </p:spPr>
        <p:txBody>
          <a:bodyPr anchor="ctr">
            <a:normAutofit/>
          </a:bodyPr>
          <a:lstStyle/>
          <a:p>
            <a:pPr algn="ctr"/>
            <a:r>
              <a:rPr lang="en-MY" dirty="0"/>
              <a:t>When it comes to setting goals, there are two common categories that arise - short-term goals and long-term goals.</a:t>
            </a:r>
            <a:endParaRPr lang="en-ID" dirty="0"/>
          </a:p>
        </p:txBody>
      </p:sp>
    </p:spTree>
    <p:extLst>
      <p:ext uri="{BB962C8B-B14F-4D97-AF65-F5344CB8AC3E}">
        <p14:creationId xmlns:p14="http://schemas.microsoft.com/office/powerpoint/2010/main" val="3714856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Let’s find out the differences between them so that you can learn how to balance them.</a:t>
            </a:r>
            <a:endParaRPr lang="en-ID" dirty="0"/>
          </a:p>
        </p:txBody>
      </p:sp>
    </p:spTree>
    <p:extLst>
      <p:ext uri="{BB962C8B-B14F-4D97-AF65-F5344CB8AC3E}">
        <p14:creationId xmlns:p14="http://schemas.microsoft.com/office/powerpoint/2010/main" val="1913411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131590"/>
            <a:ext cx="6447501" cy="1034430"/>
          </a:xfrm>
        </p:spPr>
        <p:txBody>
          <a:bodyPr>
            <a:normAutofit/>
          </a:bodyPr>
          <a:lstStyle/>
          <a:p>
            <a:r>
              <a:rPr lang="en-MY" dirty="0"/>
              <a:t>Differences Between Short and</a:t>
            </a:r>
            <a:br>
              <a:rPr lang="en-MY" dirty="0"/>
            </a:br>
            <a:r>
              <a:rPr lang="en-MY" dirty="0"/>
              <a:t>Long-Term Goals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5184576" cy="2592288"/>
          </a:xfrm>
        </p:spPr>
        <p:txBody>
          <a:bodyPr>
            <a:normAutofit/>
          </a:bodyPr>
          <a:lstStyle/>
          <a:p>
            <a:r>
              <a:rPr lang="en-MY" b="1" dirty="0"/>
              <a:t>What are Short-Term Goals?</a:t>
            </a:r>
            <a:endParaRPr lang="en-ID" dirty="0"/>
          </a:p>
          <a:p>
            <a:r>
              <a:rPr lang="en-MY" dirty="0"/>
              <a:t>These goals act as the building blocks of your greater goals and aspirations.</a:t>
            </a:r>
            <a:endParaRPr lang="en-ID" dirty="0"/>
          </a:p>
        </p:txBody>
      </p:sp>
    </p:spTree>
    <p:extLst>
      <p:ext uri="{BB962C8B-B14F-4D97-AF65-F5344CB8AC3E}">
        <p14:creationId xmlns:p14="http://schemas.microsoft.com/office/powerpoint/2010/main" val="3969363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par>
                                <p:cTn id="12" presetID="3" presetClass="entr" presetSubtype="10" fill="hold" grpId="0" nodeType="withEffect">
                                  <p:stCondLst>
                                    <p:cond delay="50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blinds(horizontal)">
                                      <p:cBhvr>
                                        <p:cTn id="14"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1470</TotalTime>
  <Words>835</Words>
  <Application>Microsoft Macintosh PowerPoint</Application>
  <PresentationFormat>On-screen Show (16:9)</PresentationFormat>
  <Paragraphs>44</Paragraphs>
  <Slides>33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The Relationship Between Short-term And Long-term Goals</vt:lpstr>
      <vt:lpstr>PowerPoint Presentation</vt:lpstr>
      <vt:lpstr>PowerPoint Presentation</vt:lpstr>
      <vt:lpstr>PowerPoint Presentation</vt:lpstr>
      <vt:lpstr>Differences Between Short and Long-Term Goals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Striking The Balance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125</cp:revision>
  <dcterms:created xsi:type="dcterms:W3CDTF">2018-10-15T07:11:14Z</dcterms:created>
  <dcterms:modified xsi:type="dcterms:W3CDTF">2024-06-29T12:31:52Z</dcterms:modified>
</cp:coreProperties>
</file>