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</p:sldMasterIdLst>
  <p:notesMasterIdLst>
    <p:notesMasterId r:id="rId16"/>
  </p:notesMasterIdLst>
  <p:sldIdLst>
    <p:sldId id="257" r:id="rId2"/>
    <p:sldId id="555" r:id="rId3"/>
    <p:sldId id="581" r:id="rId4"/>
    <p:sldId id="582" r:id="rId5"/>
    <p:sldId id="583" r:id="rId6"/>
    <p:sldId id="584" r:id="rId7"/>
    <p:sldId id="585" r:id="rId8"/>
    <p:sldId id="586" r:id="rId9"/>
    <p:sldId id="587" r:id="rId10"/>
    <p:sldId id="588" r:id="rId11"/>
    <p:sldId id="589" r:id="rId12"/>
    <p:sldId id="590" r:id="rId13"/>
    <p:sldId id="591" r:id="rId14"/>
    <p:sldId id="592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1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2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881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78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2672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964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91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7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25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3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0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2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2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51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7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0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  <p:sldLayoutId id="2147484007" r:id="rId14"/>
    <p:sldLayoutId id="2147484008" r:id="rId15"/>
    <p:sldLayoutId id="2147484009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86" b="14203"/>
          <a:stretch/>
        </p:blipFill>
        <p:spPr>
          <a:xfrm>
            <a:off x="-144016" y="-81499"/>
            <a:ext cx="9540552" cy="53990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3215729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1203598"/>
            <a:ext cx="446449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All you have to do is be consistent with the small and intentional efforts that you make.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8063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203598"/>
            <a:ext cx="417646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Improve by just 1% each day, and at the end of the year, you will have extraordinary results.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805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717798"/>
            <a:ext cx="4896544" cy="1368152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As you go through this video course, ensure to take it one step at a time. </a:t>
            </a:r>
            <a:endParaRPr lang="en-ID" dirty="0"/>
          </a:p>
        </p:txBody>
      </p:sp>
      <p:pic>
        <p:nvPicPr>
          <p:cNvPr id="3074" name="Picture 2" descr="One Step At A Time Images – Browse 6,075 Stock Photos, Vectors, and Video |  Adobe Stock">
            <a:extLst>
              <a:ext uri="{FF2B5EF4-FFF2-40B4-BE49-F238E27FC236}">
                <a16:creationId xmlns:a16="http://schemas.microsoft.com/office/drawing/2014/main" id="{9D210623-27F0-914B-9B7D-85DAB25CC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718" y="2085950"/>
            <a:ext cx="2574404" cy="1709936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52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rule of 1% is here to encourage you to focus on the process and the progress, not necessarily the perfection.</a:t>
            </a:r>
            <a:r>
              <a:rPr lang="en-ID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27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206134"/>
            <a:ext cx="5760640" cy="108012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is about the journey,</a:t>
            </a:r>
            <a:br>
              <a:rPr lang="en-MY" dirty="0"/>
            </a:br>
            <a:r>
              <a:rPr lang="en-MY" dirty="0"/>
              <a:t>not the destination.</a:t>
            </a:r>
            <a:endParaRPr lang="en-ID" dirty="0"/>
          </a:p>
        </p:txBody>
      </p:sp>
      <p:pic>
        <p:nvPicPr>
          <p:cNvPr id="4098" name="Picture 2" descr="Here's why we should learn to love the difficult journey.">
            <a:extLst>
              <a:ext uri="{FF2B5EF4-FFF2-40B4-BE49-F238E27FC236}">
                <a16:creationId xmlns:a16="http://schemas.microsoft.com/office/drawing/2014/main" id="{D2544DC4-200B-F84E-8D58-67196D635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32" y="2430270"/>
            <a:ext cx="2555776" cy="143762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7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203598"/>
            <a:ext cx="5040560" cy="2736304"/>
          </a:xfrm>
        </p:spPr>
        <p:txBody>
          <a:bodyPr anchor="ctr">
            <a:normAutofit/>
          </a:bodyPr>
          <a:lstStyle/>
          <a:p>
            <a:pPr algn="ctr"/>
            <a:r>
              <a:rPr lang="en-ID" i="1" dirty="0"/>
              <a:t>“The 1% Rule: 1% progress + daily application (consistency) + persistence (focus) + time (endurance) = success.”</a:t>
            </a:r>
            <a:br>
              <a:rPr lang="en-ID" i="1" dirty="0"/>
            </a:br>
            <a:r>
              <a:rPr lang="en-ID" i="1" dirty="0"/>
              <a:t>― Tommy Bake</a:t>
            </a:r>
            <a:r>
              <a:rPr lang="en-US" i="1" dirty="0"/>
              <a:t>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636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What separates the extraordinary from the ordinary, the great from the not so great, and the zero from the hero?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020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It’s the 1% principle. This principle is simple. The 1% principle states that success does not come in one day or overnight.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7675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fact, success is a culmination of persistent, consistent, and diligent small steps taken every single day.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1351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We all want to have gigantic changes in so little time, but that isn’t really how life works.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1652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915566"/>
            <a:ext cx="4896544" cy="115212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Life works by consistent efforts,</a:t>
            </a:r>
            <a:br>
              <a:rPr lang="en-MY" dirty="0"/>
            </a:br>
            <a:r>
              <a:rPr lang="en-MY" dirty="0"/>
              <a:t>and that alone. </a:t>
            </a:r>
            <a:endParaRPr lang="en-ID" dirty="0"/>
          </a:p>
        </p:txBody>
      </p:sp>
      <p:pic>
        <p:nvPicPr>
          <p:cNvPr id="1026" name="Picture 2" descr="Your life Stock Photos, Royalty Free Your life Images | Depositphotos">
            <a:extLst>
              <a:ext uri="{FF2B5EF4-FFF2-40B4-BE49-F238E27FC236}">
                <a16:creationId xmlns:a16="http://schemas.microsoft.com/office/drawing/2014/main" id="{61186028-4C55-D249-AE94-39C73A5D4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988" y="2211710"/>
            <a:ext cx="2585864" cy="1723909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18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203598"/>
            <a:ext cx="417646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Life is an accumulation of everything that has happened from then till now.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9069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771550"/>
            <a:ext cx="4896544" cy="122413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do not need to be twice as good to get twice the result.</a:t>
            </a:r>
            <a:endParaRPr lang="en-ID" dirty="0"/>
          </a:p>
        </p:txBody>
      </p:sp>
      <p:pic>
        <p:nvPicPr>
          <p:cNvPr id="2050" name="Picture 2" descr="Result Balance Sheet Consequence - Free photo on Pixabay - Pixabay">
            <a:extLst>
              <a:ext uri="{FF2B5EF4-FFF2-40B4-BE49-F238E27FC236}">
                <a16:creationId xmlns:a16="http://schemas.microsoft.com/office/drawing/2014/main" id="{71D98182-0294-984C-ACA4-916AA7B7E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767" y="2067694"/>
            <a:ext cx="2558306" cy="1706942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58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1473</TotalTime>
  <Words>259</Words>
  <Application>Microsoft Macintosh PowerPoint</Application>
  <PresentationFormat>On-screen Show (16:9)</PresentationFormat>
  <Paragraphs>15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125</cp:revision>
  <dcterms:created xsi:type="dcterms:W3CDTF">2018-10-15T07:11:14Z</dcterms:created>
  <dcterms:modified xsi:type="dcterms:W3CDTF">2024-06-29T09:44:50Z</dcterms:modified>
</cp:coreProperties>
</file>