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37"/>
  </p:notesMasterIdLst>
  <p:sldIdLst>
    <p:sldId id="257" r:id="rId2"/>
    <p:sldId id="555" r:id="rId3"/>
    <p:sldId id="581" r:id="rId4"/>
    <p:sldId id="582" r:id="rId5"/>
    <p:sldId id="583" r:id="rId6"/>
    <p:sldId id="584" r:id="rId7"/>
    <p:sldId id="585" r:id="rId8"/>
    <p:sldId id="586" r:id="rId9"/>
    <p:sldId id="587" r:id="rId10"/>
    <p:sldId id="588" r:id="rId11"/>
    <p:sldId id="589" r:id="rId12"/>
    <p:sldId id="575" r:id="rId13"/>
    <p:sldId id="576" r:id="rId14"/>
    <p:sldId id="590" r:id="rId15"/>
    <p:sldId id="591" r:id="rId16"/>
    <p:sldId id="592" r:id="rId17"/>
    <p:sldId id="593" r:id="rId18"/>
    <p:sldId id="594" r:id="rId19"/>
    <p:sldId id="595" r:id="rId20"/>
    <p:sldId id="596" r:id="rId21"/>
    <p:sldId id="597" r:id="rId22"/>
    <p:sldId id="598" r:id="rId23"/>
    <p:sldId id="599" r:id="rId24"/>
    <p:sldId id="600" r:id="rId25"/>
    <p:sldId id="601" r:id="rId26"/>
    <p:sldId id="602" r:id="rId27"/>
    <p:sldId id="603" r:id="rId28"/>
    <p:sldId id="604" r:id="rId29"/>
    <p:sldId id="605" r:id="rId30"/>
    <p:sldId id="606" r:id="rId31"/>
    <p:sldId id="607" r:id="rId32"/>
    <p:sldId id="608" r:id="rId33"/>
    <p:sldId id="609" r:id="rId34"/>
    <p:sldId id="610" r:id="rId35"/>
    <p:sldId id="611"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6/30/24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4541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4992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488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53278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267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439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84991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7177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682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335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1650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3272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302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1265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007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Tree>
    <p:extLst>
      <p:ext uri="{BB962C8B-B14F-4D97-AF65-F5344CB8AC3E}">
        <p14:creationId xmlns:p14="http://schemas.microsoft.com/office/powerpoint/2010/main" val="118333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6/30/24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030505174"/>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r="-1186" b="14203"/>
          <a:stretch/>
        </p:blipFill>
        <p:spPr>
          <a:xfrm>
            <a:off x="-144016" y="-81499"/>
            <a:ext cx="9540552" cy="5399044"/>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618023"/>
            <a:ext cx="3276600" cy="2062103"/>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Dealing With Resistance Of Incremental Changes</a:t>
            </a:r>
            <a:endParaRPr lang="en-ID" sz="32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Then you begin from the stage of being in the unknown to slowly discovering what the correct approach should be.</a:t>
            </a:r>
            <a:endParaRPr lang="en-ID" dirty="0"/>
          </a:p>
        </p:txBody>
      </p:sp>
    </p:spTree>
    <p:extLst>
      <p:ext uri="{BB962C8B-B14F-4D97-AF65-F5344CB8AC3E}">
        <p14:creationId xmlns:p14="http://schemas.microsoft.com/office/powerpoint/2010/main" val="14310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03598"/>
            <a:ext cx="5040560" cy="2736304"/>
          </a:xfrm>
        </p:spPr>
        <p:txBody>
          <a:bodyPr anchor="ctr">
            <a:normAutofit/>
          </a:bodyPr>
          <a:lstStyle/>
          <a:p>
            <a:pPr algn="ctr"/>
            <a:r>
              <a:rPr lang="en-MY" dirty="0"/>
              <a:t>However, you should know that it is impossible to experience continuous improvement and productivity without experiencing changes in the way things happen and the direction your life is meant to go now.</a:t>
            </a:r>
            <a:endParaRPr lang="en-ID" dirty="0"/>
          </a:p>
        </p:txBody>
      </p:sp>
    </p:spTree>
    <p:extLst>
      <p:ext uri="{BB962C8B-B14F-4D97-AF65-F5344CB8AC3E}">
        <p14:creationId xmlns:p14="http://schemas.microsoft.com/office/powerpoint/2010/main" val="327931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203598"/>
            <a:ext cx="6447501" cy="962422"/>
          </a:xfrm>
        </p:spPr>
        <p:txBody>
          <a:bodyPr>
            <a:normAutofit/>
          </a:bodyPr>
          <a:lstStyle/>
          <a:p>
            <a:r>
              <a:rPr lang="en-MY" dirty="0"/>
              <a:t>Ways To Deal With The Resistance Associated With Change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dirty="0"/>
              <a:t>There are various ways to deal with the resistance that you might experience when dealing with change.</a:t>
            </a:r>
            <a:endParaRPr lang="en-ID" dirty="0"/>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1206134"/>
          </a:xfrm>
        </p:spPr>
        <p:txBody>
          <a:bodyPr anchor="ctr">
            <a:normAutofit/>
          </a:bodyPr>
          <a:lstStyle/>
          <a:p>
            <a:pPr algn="ctr"/>
            <a:r>
              <a:rPr lang="en-MY" dirty="0"/>
              <a:t>In this light, let’s learn some ways to deal with these changes.</a:t>
            </a:r>
            <a:endParaRPr lang="en-ID" dirty="0"/>
          </a:p>
        </p:txBody>
      </p:sp>
      <p:pic>
        <p:nvPicPr>
          <p:cNvPr id="1026" name="Picture 2" descr="10 Ways to Cope With Big Changes | Psychology Today South Africa">
            <a:extLst>
              <a:ext uri="{FF2B5EF4-FFF2-40B4-BE49-F238E27FC236}">
                <a16:creationId xmlns:a16="http://schemas.microsoft.com/office/drawing/2014/main" id="{AC44288C-927E-F54F-AE92-1F96CACC33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211710"/>
            <a:ext cx="2555776" cy="1338233"/>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0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05576"/>
            <a:ext cx="4608512" cy="3132348"/>
          </a:xfrm>
        </p:spPr>
        <p:txBody>
          <a:bodyPr anchor="ctr">
            <a:normAutofit/>
          </a:bodyPr>
          <a:lstStyle/>
          <a:p>
            <a:r>
              <a:rPr lang="en-MY" b="1" dirty="0"/>
              <a:t>Utilize a Structured Change Management</a:t>
            </a:r>
            <a:endParaRPr lang="en-ID" dirty="0"/>
          </a:p>
          <a:p>
            <a:r>
              <a:rPr lang="en-MY" dirty="0"/>
              <a:t>As mentioned earlier, much of the resistance to change stems from the fear of the unknown.</a:t>
            </a:r>
            <a:endParaRPr lang="en-ID" dirty="0"/>
          </a:p>
        </p:txBody>
      </p:sp>
    </p:spTree>
    <p:extLst>
      <p:ext uri="{BB962C8B-B14F-4D97-AF65-F5344CB8AC3E}">
        <p14:creationId xmlns:p14="http://schemas.microsoft.com/office/powerpoint/2010/main" val="273179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MY" dirty="0"/>
              <a:t>When you feel good about the change that is about to happen, there is less chance for resistance.</a:t>
            </a:r>
            <a:endParaRPr lang="en-ID" dirty="0"/>
          </a:p>
        </p:txBody>
      </p:sp>
    </p:spTree>
    <p:extLst>
      <p:ext uri="{BB962C8B-B14F-4D97-AF65-F5344CB8AC3E}">
        <p14:creationId xmlns:p14="http://schemas.microsoft.com/office/powerpoint/2010/main" val="350899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algn="ctr"/>
            <a:r>
              <a:rPr lang="en-MY" dirty="0"/>
              <a:t>Structured change management begins by putting in the work. Unless a process is performed consistently, it can be barely implemented, measured, and used to cause improvement.</a:t>
            </a:r>
            <a:endParaRPr lang="en-ID" dirty="0"/>
          </a:p>
        </p:txBody>
      </p:sp>
    </p:spTree>
    <p:extLst>
      <p:ext uri="{BB962C8B-B14F-4D97-AF65-F5344CB8AC3E}">
        <p14:creationId xmlns:p14="http://schemas.microsoft.com/office/powerpoint/2010/main" val="1063713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Why are you changing the process? What do you hope to gain? It is important to have clear goals and be sure about the changes you intend to gain from the change.</a:t>
            </a:r>
            <a:endParaRPr lang="en-ID" dirty="0"/>
          </a:p>
        </p:txBody>
      </p:sp>
    </p:spTree>
    <p:extLst>
      <p:ext uri="{BB962C8B-B14F-4D97-AF65-F5344CB8AC3E}">
        <p14:creationId xmlns:p14="http://schemas.microsoft.com/office/powerpoint/2010/main" val="147016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Basically, you need to come to the realization yourself of the need for this change.</a:t>
            </a:r>
            <a:endParaRPr lang="en-ID" dirty="0"/>
          </a:p>
        </p:txBody>
      </p:sp>
    </p:spTree>
    <p:extLst>
      <p:ext uri="{BB962C8B-B14F-4D97-AF65-F5344CB8AC3E}">
        <p14:creationId xmlns:p14="http://schemas.microsoft.com/office/powerpoint/2010/main" val="1218112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MY" dirty="0"/>
              <a:t>Hence, rather than get resistance, you become engaged and </a:t>
            </a:r>
            <a:r>
              <a:rPr lang="en-MY" dirty="0" err="1"/>
              <a:t>enamored</a:t>
            </a:r>
            <a:r>
              <a:rPr lang="en-MY" dirty="0"/>
              <a:t> with the task at hand.</a:t>
            </a:r>
            <a:endParaRPr lang="en-ID" dirty="0"/>
          </a:p>
        </p:txBody>
      </p:sp>
    </p:spTree>
    <p:extLst>
      <p:ext uri="{BB962C8B-B14F-4D97-AF65-F5344CB8AC3E}">
        <p14:creationId xmlns:p14="http://schemas.microsoft.com/office/powerpoint/2010/main" val="204629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555526"/>
            <a:ext cx="5616624" cy="4032448"/>
          </a:xfrm>
        </p:spPr>
        <p:txBody>
          <a:bodyPr anchor="ctr">
            <a:normAutofit/>
          </a:bodyPr>
          <a:lstStyle/>
          <a:p>
            <a:pPr algn="ctr"/>
            <a:r>
              <a:rPr lang="en-ID" i="1" dirty="0"/>
              <a:t>“Change has a considerable psychological impact on the human mind. To the fearful, it is threatening because it means that things may get worse. To the hopeful, it is encouraging because things may get better. To the confident, it is inspiring because the challenge exists to make things better.”</a:t>
            </a:r>
            <a:br>
              <a:rPr lang="en-ID" i="1" dirty="0"/>
            </a:br>
            <a:r>
              <a:rPr lang="en-ID" i="1" dirty="0"/>
              <a:t>— King Whitney Jr.</a:t>
            </a:r>
            <a:endParaRPr lang="en-ID" dirty="0"/>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Plan for Resistance</a:t>
            </a:r>
            <a:endParaRPr lang="en-ID" dirty="0"/>
          </a:p>
          <a:p>
            <a:r>
              <a:rPr lang="en-MY" dirty="0"/>
              <a:t>Even when you have put in place the best change management process, it is necessary to still expect some level of resistance.</a:t>
            </a:r>
            <a:endParaRPr lang="en-ID" dirty="0"/>
          </a:p>
        </p:txBody>
      </p:sp>
    </p:spTree>
    <p:extLst>
      <p:ext uri="{BB962C8B-B14F-4D97-AF65-F5344CB8AC3E}">
        <p14:creationId xmlns:p14="http://schemas.microsoft.com/office/powerpoint/2010/main" val="2961954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So when you are in the mode of change, it is best to put in extra effort and think about the whole process, else it becomes quite difficult to execute.</a:t>
            </a:r>
            <a:endParaRPr lang="en-ID" dirty="0"/>
          </a:p>
        </p:txBody>
      </p:sp>
    </p:spTree>
    <p:extLst>
      <p:ext uri="{BB962C8B-B14F-4D97-AF65-F5344CB8AC3E}">
        <p14:creationId xmlns:p14="http://schemas.microsoft.com/office/powerpoint/2010/main" val="104956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At this point, it pays to think about why you may want to resist the change that is about to happen.</a:t>
            </a:r>
            <a:endParaRPr lang="en-ID" dirty="0"/>
          </a:p>
        </p:txBody>
      </p:sp>
    </p:spTree>
    <p:extLst>
      <p:ext uri="{BB962C8B-B14F-4D97-AF65-F5344CB8AC3E}">
        <p14:creationId xmlns:p14="http://schemas.microsoft.com/office/powerpoint/2010/main" val="244853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In that, you can begin to proactively immerse yourself in the process and address any concerns you might have immediately and directly.</a:t>
            </a:r>
            <a:endParaRPr lang="en-ID" dirty="0"/>
          </a:p>
        </p:txBody>
      </p:sp>
    </p:spTree>
    <p:extLst>
      <p:ext uri="{BB962C8B-B14F-4D97-AF65-F5344CB8AC3E}">
        <p14:creationId xmlns:p14="http://schemas.microsoft.com/office/powerpoint/2010/main" val="287951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05576"/>
            <a:ext cx="5184576" cy="3132348"/>
          </a:xfrm>
        </p:spPr>
        <p:txBody>
          <a:bodyPr anchor="ctr">
            <a:normAutofit/>
          </a:bodyPr>
          <a:lstStyle/>
          <a:p>
            <a:r>
              <a:rPr lang="en-MY" b="1" dirty="0"/>
              <a:t>Address the Root Cause of Resistance</a:t>
            </a:r>
            <a:endParaRPr lang="en-ID" dirty="0"/>
          </a:p>
          <a:p>
            <a:r>
              <a:rPr lang="en-MY" dirty="0"/>
              <a:t>This is something that many fail to do. All they do is talk about resistance to change but hardly make an intentional effort to cause and uproot the cause of the problem.</a:t>
            </a:r>
            <a:endParaRPr lang="en-ID" dirty="0"/>
          </a:p>
        </p:txBody>
      </p:sp>
    </p:spTree>
    <p:extLst>
      <p:ext uri="{BB962C8B-B14F-4D97-AF65-F5344CB8AC3E}">
        <p14:creationId xmlns:p14="http://schemas.microsoft.com/office/powerpoint/2010/main" val="1626367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You should be comfortable saying things like “I don’t want to make that change because I’m afraid that I won’t achieve my goals.”</a:t>
            </a:r>
            <a:endParaRPr lang="en-ID" dirty="0"/>
          </a:p>
        </p:txBody>
      </p:sp>
    </p:spTree>
    <p:extLst>
      <p:ext uri="{BB962C8B-B14F-4D97-AF65-F5344CB8AC3E}">
        <p14:creationId xmlns:p14="http://schemas.microsoft.com/office/powerpoint/2010/main" val="1077522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05576"/>
            <a:ext cx="5184576" cy="3132348"/>
          </a:xfrm>
        </p:spPr>
        <p:txBody>
          <a:bodyPr anchor="ctr">
            <a:normAutofit/>
          </a:bodyPr>
          <a:lstStyle/>
          <a:p>
            <a:pPr algn="ctr"/>
            <a:r>
              <a:rPr lang="en-MY" dirty="0"/>
              <a:t>When you become sincere and are able to put into words what the actual issue is, it becomes quite easy to address the concern and explore other options.</a:t>
            </a:r>
            <a:endParaRPr lang="en-ID" dirty="0"/>
          </a:p>
        </p:txBody>
      </p:sp>
    </p:spTree>
    <p:extLst>
      <p:ext uri="{BB962C8B-B14F-4D97-AF65-F5344CB8AC3E}">
        <p14:creationId xmlns:p14="http://schemas.microsoft.com/office/powerpoint/2010/main" val="379604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r>
              <a:rPr lang="en-MY" b="1" dirty="0"/>
              <a:t>Leverage Incremental Improvements</a:t>
            </a:r>
            <a:endParaRPr lang="en-ID" dirty="0"/>
          </a:p>
          <a:p>
            <a:r>
              <a:rPr lang="en-MY" dirty="0"/>
              <a:t>It is best not to alarm yourself with sudden changes. One way to help yourself become quite comfortable with change is to start with small wins.</a:t>
            </a:r>
            <a:endParaRPr lang="en-ID" dirty="0"/>
          </a:p>
        </p:txBody>
      </p:sp>
    </p:spTree>
    <p:extLst>
      <p:ext uri="{BB962C8B-B14F-4D97-AF65-F5344CB8AC3E}">
        <p14:creationId xmlns:p14="http://schemas.microsoft.com/office/powerpoint/2010/main" val="173990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Improvement does not necessarily mean a complete overhaul of your familiar way of doing things.</a:t>
            </a:r>
            <a:endParaRPr lang="en-ID" dirty="0"/>
          </a:p>
        </p:txBody>
      </p:sp>
    </p:spTree>
    <p:extLst>
      <p:ext uri="{BB962C8B-B14F-4D97-AF65-F5344CB8AC3E}">
        <p14:creationId xmlns:p14="http://schemas.microsoft.com/office/powerpoint/2010/main" val="304747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This is how the 1% principle works. It entails making little changes at a time until you become less disrupted by the entire process.</a:t>
            </a:r>
            <a:endParaRPr lang="en-ID" dirty="0"/>
          </a:p>
        </p:txBody>
      </p:sp>
    </p:spTree>
    <p:extLst>
      <p:ext uri="{BB962C8B-B14F-4D97-AF65-F5344CB8AC3E}">
        <p14:creationId xmlns:p14="http://schemas.microsoft.com/office/powerpoint/2010/main" val="309417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Whenever you question people if they would like to experience continuous improvement, the answers are usually positive.</a:t>
            </a:r>
            <a:endParaRPr lang="en-US" i="1" dirty="0"/>
          </a:p>
        </p:txBody>
      </p:sp>
    </p:spTree>
    <p:extLst>
      <p:ext uri="{BB962C8B-B14F-4D97-AF65-F5344CB8AC3E}">
        <p14:creationId xmlns:p14="http://schemas.microsoft.com/office/powerpoint/2010/main" val="168529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3132348"/>
          </a:xfrm>
        </p:spPr>
        <p:txBody>
          <a:bodyPr anchor="ctr">
            <a:normAutofit/>
          </a:bodyPr>
          <a:lstStyle/>
          <a:p>
            <a:pPr algn="ctr"/>
            <a:r>
              <a:rPr lang="en-MY" dirty="0"/>
              <a:t>When you experience a positive change that isn’t completely disruptive, you become quite comfortable with your ability to incrementally improve regularly.</a:t>
            </a:r>
            <a:endParaRPr lang="en-ID" dirty="0"/>
          </a:p>
        </p:txBody>
      </p:sp>
    </p:spTree>
    <p:extLst>
      <p:ext uri="{BB962C8B-B14F-4D97-AF65-F5344CB8AC3E}">
        <p14:creationId xmlns:p14="http://schemas.microsoft.com/office/powerpoint/2010/main" val="393973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With these four tips in place, it becomes hard to resist change. However, you need to give yourself time for these changes to take effect.</a:t>
            </a:r>
            <a:endParaRPr lang="en-ID" dirty="0"/>
          </a:p>
        </p:txBody>
      </p:sp>
    </p:spTree>
    <p:extLst>
      <p:ext uri="{BB962C8B-B14F-4D97-AF65-F5344CB8AC3E}">
        <p14:creationId xmlns:p14="http://schemas.microsoft.com/office/powerpoint/2010/main" val="2454669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In the same light, your fears won’t disappear immediately. In fact, what are humans without fear of the unknown?</a:t>
            </a:r>
            <a:endParaRPr lang="en-ID" dirty="0"/>
          </a:p>
        </p:txBody>
      </p:sp>
    </p:spTree>
    <p:extLst>
      <p:ext uri="{BB962C8B-B14F-4D97-AF65-F5344CB8AC3E}">
        <p14:creationId xmlns:p14="http://schemas.microsoft.com/office/powerpoint/2010/main" val="367784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It takes time before you can successfully lessen resistance and become actually excited to welcome changes and try new things.</a:t>
            </a:r>
            <a:endParaRPr lang="en-ID" dirty="0"/>
          </a:p>
        </p:txBody>
      </p:sp>
    </p:spTree>
    <p:extLst>
      <p:ext uri="{BB962C8B-B14F-4D97-AF65-F5344CB8AC3E}">
        <p14:creationId xmlns:p14="http://schemas.microsoft.com/office/powerpoint/2010/main" val="2400497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However, it all begins with the right attitude and frame of mind. Are you ready to embrace change?</a:t>
            </a:r>
            <a:endParaRPr lang="en-ID" dirty="0"/>
          </a:p>
        </p:txBody>
      </p:sp>
    </p:spTree>
    <p:extLst>
      <p:ext uri="{BB962C8B-B14F-4D97-AF65-F5344CB8AC3E}">
        <p14:creationId xmlns:p14="http://schemas.microsoft.com/office/powerpoint/2010/main" val="374541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What long-term goals are you trying to achieve? As you find answers to these questions, you find the doubts and resistance against change slowly melt away.</a:t>
            </a:r>
            <a:endParaRPr lang="en-ID" dirty="0"/>
          </a:p>
        </p:txBody>
      </p:sp>
    </p:spTree>
    <p:extLst>
      <p:ext uri="{BB962C8B-B14F-4D97-AF65-F5344CB8AC3E}">
        <p14:creationId xmlns:p14="http://schemas.microsoft.com/office/powerpoint/2010/main" val="411778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However, if the question is changed to “Would you like to experience continuous change?” The answer to this question is usually hardly positive.</a:t>
            </a:r>
            <a:endParaRPr lang="en-US" i="1" dirty="0"/>
          </a:p>
        </p:txBody>
      </p:sp>
    </p:spTree>
    <p:extLst>
      <p:ext uri="{BB962C8B-B14F-4D97-AF65-F5344CB8AC3E}">
        <p14:creationId xmlns:p14="http://schemas.microsoft.com/office/powerpoint/2010/main" val="1084684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203598"/>
            <a:ext cx="5184576" cy="2736304"/>
          </a:xfrm>
        </p:spPr>
        <p:txBody>
          <a:bodyPr anchor="ctr">
            <a:normAutofit/>
          </a:bodyPr>
          <a:lstStyle/>
          <a:p>
            <a:pPr algn="ctr"/>
            <a:r>
              <a:rPr lang="en-MY" dirty="0"/>
              <a:t>However, one thing you should understand is that without continuous change, there can hardly be continuous improvement.</a:t>
            </a:r>
            <a:endParaRPr lang="en-US" i="1" dirty="0"/>
          </a:p>
        </p:txBody>
      </p:sp>
    </p:spTree>
    <p:extLst>
      <p:ext uri="{BB962C8B-B14F-4D97-AF65-F5344CB8AC3E}">
        <p14:creationId xmlns:p14="http://schemas.microsoft.com/office/powerpoint/2010/main" val="224295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 difference between both examples given above is that the “improvement” in the first sentence describes the desired outcome of most individuals.</a:t>
            </a:r>
            <a:endParaRPr lang="en-US" i="1" dirty="0"/>
          </a:p>
        </p:txBody>
      </p:sp>
    </p:spTree>
    <p:extLst>
      <p:ext uri="{BB962C8B-B14F-4D97-AF65-F5344CB8AC3E}">
        <p14:creationId xmlns:p14="http://schemas.microsoft.com/office/powerpoint/2010/main" val="132631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In most cases, fear of the unknown is a person’s reaction that prevents them from exploring beyond their comfort zone and the things that they’re familiar with.</a:t>
            </a:r>
            <a:endParaRPr lang="en-US" i="1" dirty="0"/>
          </a:p>
        </p:txBody>
      </p:sp>
    </p:spTree>
    <p:extLst>
      <p:ext uri="{BB962C8B-B14F-4D97-AF65-F5344CB8AC3E}">
        <p14:creationId xmlns:p14="http://schemas.microsoft.com/office/powerpoint/2010/main" val="258829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With this, we come to understand the fact that it is quite normal and okay to resist change.</a:t>
            </a:r>
            <a:endParaRPr lang="en-ID" dirty="0"/>
          </a:p>
        </p:txBody>
      </p:sp>
    </p:spTree>
    <p:extLst>
      <p:ext uri="{BB962C8B-B14F-4D97-AF65-F5344CB8AC3E}">
        <p14:creationId xmlns:p14="http://schemas.microsoft.com/office/powerpoint/2010/main" val="4199098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03598"/>
            <a:ext cx="5328592" cy="2736304"/>
          </a:xfrm>
        </p:spPr>
        <p:txBody>
          <a:bodyPr anchor="ctr">
            <a:normAutofit/>
          </a:bodyPr>
          <a:lstStyle/>
          <a:p>
            <a:pPr algn="ctr"/>
            <a:r>
              <a:rPr lang="en-MY" dirty="0"/>
              <a:t>Can you imagine parting ways with a habit or idea that you have had for so long? It feels as though you are beginning your learning process afresh.</a:t>
            </a:r>
            <a:endParaRPr lang="en-ID" dirty="0"/>
          </a:p>
        </p:txBody>
      </p:sp>
    </p:spTree>
    <p:extLst>
      <p:ext uri="{BB962C8B-B14F-4D97-AF65-F5344CB8AC3E}">
        <p14:creationId xmlns:p14="http://schemas.microsoft.com/office/powerpoint/2010/main" val="85827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1446</TotalTime>
  <Words>902</Words>
  <Application>Microsoft Macintosh PowerPoint</Application>
  <PresentationFormat>On-screen Show (16:9)</PresentationFormat>
  <Paragraphs>41</Paragraphs>
  <Slides>35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Ways To Deal With The Resistance Associated With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126</cp:revision>
  <dcterms:created xsi:type="dcterms:W3CDTF">2018-10-15T07:11:14Z</dcterms:created>
  <dcterms:modified xsi:type="dcterms:W3CDTF">2024-06-29T22:06:35Z</dcterms:modified>
</cp:coreProperties>
</file>