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749" r:id="rId2"/>
    <p:sldId id="753" r:id="rId3"/>
    <p:sldId id="781" r:id="rId4"/>
    <p:sldId id="740" r:id="rId5"/>
    <p:sldId id="804" r:id="rId6"/>
    <p:sldId id="739" r:id="rId7"/>
    <p:sldId id="759" r:id="rId8"/>
    <p:sldId id="760" r:id="rId9"/>
    <p:sldId id="786" r:id="rId10"/>
    <p:sldId id="805" r:id="rId11"/>
    <p:sldId id="761" r:id="rId12"/>
    <p:sldId id="771" r:id="rId13"/>
    <p:sldId id="789" r:id="rId14"/>
    <p:sldId id="790" r:id="rId15"/>
    <p:sldId id="521" r:id="rId16"/>
    <p:sldId id="806" r:id="rId17"/>
    <p:sldId id="807" r:id="rId18"/>
    <p:sldId id="808" r:id="rId19"/>
    <p:sldId id="809" r:id="rId20"/>
    <p:sldId id="793" r:id="rId21"/>
    <p:sldId id="794" r:id="rId22"/>
    <p:sldId id="800" r:id="rId23"/>
    <p:sldId id="801" r:id="rId24"/>
    <p:sldId id="802" r:id="rId25"/>
    <p:sldId id="803" r:id="rId26"/>
    <p:sldId id="523" r:id="rId27"/>
    <p:sldId id="524" r:id="rId28"/>
    <p:sldId id="762" r:id="rId29"/>
    <p:sldId id="763" r:id="rId30"/>
    <p:sldId id="764" r:id="rId31"/>
    <p:sldId id="543" r:id="rId32"/>
    <p:sldId id="765" r:id="rId33"/>
    <p:sldId id="768" r:id="rId34"/>
    <p:sldId id="766" r:id="rId35"/>
    <p:sldId id="769" r:id="rId36"/>
    <p:sldId id="770" r:id="rId37"/>
    <p:sldId id="572" r:id="rId38"/>
    <p:sldId id="545" r:id="rId39"/>
    <p:sldId id="457" r:id="rId40"/>
    <p:sldId id="598" r:id="rId41"/>
    <p:sldId id="579" r:id="rId42"/>
    <p:sldId id="301" r:id="rId43"/>
    <p:sldId id="578" r:id="rId44"/>
    <p:sldId id="688" r:id="rId45"/>
    <p:sldId id="689" r:id="rId46"/>
    <p:sldId id="734" r:id="rId47"/>
    <p:sldId id="603" r:id="rId48"/>
    <p:sldId id="747" r:id="rId49"/>
    <p:sldId id="748" r:id="rId50"/>
    <p:sldId id="342" r:id="rId51"/>
    <p:sldId id="691" r:id="rId5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975A"/>
    <a:srgbClr val="1F92B1"/>
    <a:srgbClr val="4C837A"/>
    <a:srgbClr val="FFFFFF"/>
    <a:srgbClr val="F6F6F6"/>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92" autoAdjust="0"/>
    <p:restoredTop sz="94660"/>
  </p:normalViewPr>
  <p:slideViewPr>
    <p:cSldViewPr snapToGrid="0">
      <p:cViewPr>
        <p:scale>
          <a:sx n="66" d="100"/>
          <a:sy n="66" d="100"/>
        </p:scale>
        <p:origin x="834" y="4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18/5/2024</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18/5/2024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673132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18/5/2024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057092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18/5/2024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390174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18/5/2024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769905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18/5/2024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3790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4B3DF7-D628-4F80-B82B-38ABDAB860CD}" type="datetimeFigureOut">
              <a:rPr lang="en-MY" smtClean="0"/>
              <a:t>18/5/2024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244854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4B3DF7-D628-4F80-B82B-38ABDAB860CD}" type="datetimeFigureOut">
              <a:rPr lang="en-MY" smtClean="0"/>
              <a:t>18/5/2024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10767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4B3DF7-D628-4F80-B82B-38ABDAB860CD}" type="datetimeFigureOut">
              <a:rPr lang="en-MY" smtClean="0"/>
              <a:t>18/5/2024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6454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18/5/2024</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861508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18/5/2024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813527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18/5/2024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272489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04B3DF7-D628-4F80-B82B-38ABDAB860CD}" type="datetimeFigureOut">
              <a:rPr lang="en-MY" smtClean="0"/>
              <a:t>18/5/2024</a:t>
            </a:fld>
            <a:endParaRPr lang="en-MY"/>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802310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0785" y="1377839"/>
            <a:ext cx="8076063" cy="2130954"/>
          </a:xfrm>
        </p:spPr>
        <p:txBody>
          <a:bodyPr>
            <a:noAutofit/>
          </a:bodyPr>
          <a:lstStyle/>
          <a:p>
            <a:pPr marL="0" indent="0" algn="ctr">
              <a:buNone/>
            </a:pPr>
            <a:r>
              <a:rPr lang="en-US" sz="3300" dirty="0"/>
              <a:t>Dear Friend, </a:t>
            </a:r>
          </a:p>
          <a:p>
            <a:pPr marL="0" indent="0" algn="ctr">
              <a:buNone/>
            </a:pPr>
            <a:endParaRPr lang="en-MY" sz="3300" dirty="0"/>
          </a:p>
          <a:p>
            <a:pPr marL="0" indent="0" algn="ctr">
              <a:buNone/>
            </a:pPr>
            <a:r>
              <a:rPr lang="en-MY" sz="3300" dirty="0"/>
              <a:t>Did you know that much of what holds us back is rooted in the past, in the lessons and beliefs we cling to without question?</a:t>
            </a:r>
          </a:p>
          <a:p>
            <a:pPr marL="0" indent="0" algn="ctr">
              <a:buNone/>
            </a:pPr>
            <a:endParaRPr lang="en-MY" sz="3300" dirty="0"/>
          </a:p>
        </p:txBody>
      </p:sp>
    </p:spTree>
    <p:extLst>
      <p:ext uri="{BB962C8B-B14F-4D97-AF65-F5344CB8AC3E}">
        <p14:creationId xmlns:p14="http://schemas.microsoft.com/office/powerpoint/2010/main" val="3856863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770" y="2024720"/>
            <a:ext cx="8006654" cy="1630565"/>
          </a:xfrm>
        </p:spPr>
        <p:txBody>
          <a:bodyPr>
            <a:noAutofit/>
          </a:bodyPr>
          <a:lstStyle/>
          <a:p>
            <a:pPr marL="0" indent="0" algn="ctr">
              <a:buNone/>
            </a:pPr>
            <a:r>
              <a:rPr lang="en-MY" sz="3300" dirty="0"/>
              <a:t>Moreover, these old maxims don’t help you navigate the fears and uncertainties that come with letting go of familiar beliefs.</a:t>
            </a:r>
          </a:p>
        </p:txBody>
      </p:sp>
    </p:spTree>
    <p:extLst>
      <p:ext uri="{BB962C8B-B14F-4D97-AF65-F5344CB8AC3E}">
        <p14:creationId xmlns:p14="http://schemas.microsoft.com/office/powerpoint/2010/main" val="8075034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0377" y="2046668"/>
            <a:ext cx="8006654" cy="1630565"/>
          </a:xfrm>
        </p:spPr>
        <p:txBody>
          <a:bodyPr>
            <a:noAutofit/>
          </a:bodyPr>
          <a:lstStyle/>
          <a:p>
            <a:pPr marL="0" indent="0" algn="ctr">
              <a:buNone/>
            </a:pPr>
            <a:r>
              <a:rPr lang="en-MY" sz="3300" dirty="0"/>
              <a:t>Thankfully, there are powerful and practical steps that can guide you to a life of excellence.</a:t>
            </a:r>
          </a:p>
        </p:txBody>
      </p:sp>
    </p:spTree>
    <p:extLst>
      <p:ext uri="{BB962C8B-B14F-4D97-AF65-F5344CB8AC3E}">
        <p14:creationId xmlns:p14="http://schemas.microsoft.com/office/powerpoint/2010/main" val="1193643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93951" y="1771124"/>
            <a:ext cx="8006654" cy="1630565"/>
          </a:xfrm>
        </p:spPr>
        <p:txBody>
          <a:bodyPr>
            <a:noAutofit/>
          </a:bodyPr>
          <a:lstStyle/>
          <a:p>
            <a:pPr marL="0" indent="0" algn="ctr">
              <a:buNone/>
            </a:pPr>
            <a:r>
              <a:rPr lang="en-MY" sz="3300" dirty="0"/>
              <a:t>You are about to discover how to liberate yourself from the confines of past learning and embrace a future of growth and opportunities.</a:t>
            </a:r>
          </a:p>
        </p:txBody>
      </p:sp>
    </p:spTree>
    <p:extLst>
      <p:ext uri="{BB962C8B-B14F-4D97-AF65-F5344CB8AC3E}">
        <p14:creationId xmlns:p14="http://schemas.microsoft.com/office/powerpoint/2010/main" val="2853392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9153" y="762081"/>
            <a:ext cx="8006654" cy="1630565"/>
          </a:xfrm>
        </p:spPr>
        <p:txBody>
          <a:bodyPr>
            <a:noAutofit/>
          </a:bodyPr>
          <a:lstStyle/>
          <a:p>
            <a:pPr marL="0" indent="0" algn="ctr">
              <a:buNone/>
            </a:pPr>
            <a:r>
              <a:rPr lang="en-MY" sz="3300" dirty="0"/>
              <a:t>Today, you'll learn the transformative power of unlearning.</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32230" y="1943100"/>
            <a:ext cx="4000500" cy="2667000"/>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570844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766" y="1878310"/>
            <a:ext cx="8006654" cy="1630565"/>
          </a:xfrm>
        </p:spPr>
        <p:txBody>
          <a:bodyPr>
            <a:noAutofit/>
          </a:bodyPr>
          <a:lstStyle/>
          <a:p>
            <a:pPr marL="0" indent="0" algn="ctr">
              <a:buNone/>
            </a:pPr>
            <a:r>
              <a:rPr lang="en-MY" sz="3300" dirty="0"/>
              <a:t>What you’re about to discover will show you the practical steps and </a:t>
            </a:r>
            <a:r>
              <a:rPr lang="en-MY" sz="3300" dirty="0" err="1"/>
              <a:t>mindset</a:t>
            </a:r>
            <a:r>
              <a:rPr lang="en-MY" sz="3300" dirty="0"/>
              <a:t> shifts necessary to reconstruct your life’s foundation.</a:t>
            </a:r>
          </a:p>
        </p:txBody>
      </p:sp>
    </p:spTree>
    <p:extLst>
      <p:ext uri="{BB962C8B-B14F-4D97-AF65-F5344CB8AC3E}">
        <p14:creationId xmlns:p14="http://schemas.microsoft.com/office/powerpoint/2010/main" val="13304900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71487" y="1880598"/>
            <a:ext cx="8266919" cy="1534002"/>
          </a:xfrm>
        </p:spPr>
        <p:txBody>
          <a:bodyPr>
            <a:noAutofit/>
          </a:bodyPr>
          <a:lstStyle/>
          <a:p>
            <a:pPr marL="0" indent="0" algn="ctr">
              <a:buNone/>
            </a:pPr>
            <a:r>
              <a:rPr lang="en-MY" sz="3300" dirty="0"/>
              <a:t>You’ll also learn how to set ambitious goals and achieve them, overcoming the barriers that your past experiences have built.</a:t>
            </a:r>
          </a:p>
        </p:txBody>
      </p:sp>
    </p:spTree>
    <p:extLst>
      <p:ext uri="{BB962C8B-B14F-4D97-AF65-F5344CB8AC3E}">
        <p14:creationId xmlns:p14="http://schemas.microsoft.com/office/powerpoint/2010/main" val="2709394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17" y="1955413"/>
            <a:ext cx="8266919" cy="1534002"/>
          </a:xfrm>
        </p:spPr>
        <p:txBody>
          <a:bodyPr>
            <a:noAutofit/>
          </a:bodyPr>
          <a:lstStyle/>
          <a:p>
            <a:pPr marL="0" indent="0" algn="ctr">
              <a:buNone/>
            </a:pPr>
            <a:r>
              <a:rPr lang="en-MY" sz="3300" dirty="0"/>
              <a:t>Sadly, many believe that sticking to what they know signifies humility, thus they shy away from the challenging process of unlearning.</a:t>
            </a:r>
          </a:p>
        </p:txBody>
      </p:sp>
    </p:spTree>
    <p:extLst>
      <p:ext uri="{BB962C8B-B14F-4D97-AF65-F5344CB8AC3E}">
        <p14:creationId xmlns:p14="http://schemas.microsoft.com/office/powerpoint/2010/main" val="1529309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17" y="1955413"/>
            <a:ext cx="8266919" cy="1534002"/>
          </a:xfrm>
        </p:spPr>
        <p:txBody>
          <a:bodyPr>
            <a:noAutofit/>
          </a:bodyPr>
          <a:lstStyle/>
          <a:p>
            <a:pPr marL="0" indent="0" algn="ctr">
              <a:buNone/>
            </a:pPr>
            <a:r>
              <a:rPr lang="en-MY" sz="3300" dirty="0"/>
              <a:t>However, embracing unlearning is crucial for those who want to experience true </a:t>
            </a:r>
            <a:r>
              <a:rPr lang="en-MY" sz="3300" dirty="0" err="1"/>
              <a:t>fulfillment</a:t>
            </a:r>
            <a:r>
              <a:rPr lang="en-MY" sz="3300" dirty="0"/>
              <a:t> and success.</a:t>
            </a:r>
          </a:p>
        </p:txBody>
      </p:sp>
    </p:spTree>
    <p:extLst>
      <p:ext uri="{BB962C8B-B14F-4D97-AF65-F5344CB8AC3E}">
        <p14:creationId xmlns:p14="http://schemas.microsoft.com/office/powerpoint/2010/main" val="8177051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17" y="1880599"/>
            <a:ext cx="8266919" cy="1534002"/>
          </a:xfrm>
        </p:spPr>
        <p:txBody>
          <a:bodyPr>
            <a:noAutofit/>
          </a:bodyPr>
          <a:lstStyle/>
          <a:p>
            <a:pPr marL="0" indent="0" algn="ctr">
              <a:buNone/>
            </a:pPr>
            <a:r>
              <a:rPr lang="en-MY" sz="3300" dirty="0"/>
              <a:t>Adopting this approach has helped countless individuals realize their dreams because they learned how to make proactive choices that enhance their lives.</a:t>
            </a:r>
          </a:p>
        </p:txBody>
      </p:sp>
    </p:spTree>
    <p:extLst>
      <p:ext uri="{BB962C8B-B14F-4D97-AF65-F5344CB8AC3E}">
        <p14:creationId xmlns:p14="http://schemas.microsoft.com/office/powerpoint/2010/main" val="5511801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96177" y="1855661"/>
            <a:ext cx="8032434" cy="1534002"/>
          </a:xfrm>
        </p:spPr>
        <p:txBody>
          <a:bodyPr>
            <a:noAutofit/>
          </a:bodyPr>
          <a:lstStyle/>
          <a:p>
            <a:pPr marL="0" indent="0" algn="ctr">
              <a:buNone/>
            </a:pPr>
            <a:r>
              <a:rPr lang="en-MY" sz="3300" dirty="0"/>
              <a:t>They don't waste their lives living beneath their potential; instead, they use the power of unlearning to discover their true purposes and courageously pursue their dreams.</a:t>
            </a:r>
          </a:p>
        </p:txBody>
      </p:sp>
    </p:spTree>
    <p:extLst>
      <p:ext uri="{BB962C8B-B14F-4D97-AF65-F5344CB8AC3E}">
        <p14:creationId xmlns:p14="http://schemas.microsoft.com/office/powerpoint/2010/main" val="1097474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867" y="1839239"/>
            <a:ext cx="7524890" cy="2130954"/>
          </a:xfrm>
        </p:spPr>
        <p:txBody>
          <a:bodyPr>
            <a:noAutofit/>
          </a:bodyPr>
          <a:lstStyle/>
          <a:p>
            <a:pPr marL="0" indent="0" algn="ctr">
              <a:buNone/>
            </a:pPr>
            <a:r>
              <a:rPr lang="en-MY" sz="3300" dirty="0"/>
              <a:t>Regrettably, most individuals remain trapped by old habits and outdated beliefs that lead to a life of mediocrity and unfulfilled potential.</a:t>
            </a:r>
          </a:p>
          <a:p>
            <a:pPr marL="0" indent="0" algn="ctr">
              <a:buNone/>
            </a:pPr>
            <a:endParaRPr lang="en-MY" sz="3300" dirty="0"/>
          </a:p>
        </p:txBody>
      </p:sp>
    </p:spTree>
    <p:extLst>
      <p:ext uri="{BB962C8B-B14F-4D97-AF65-F5344CB8AC3E}">
        <p14:creationId xmlns:p14="http://schemas.microsoft.com/office/powerpoint/2010/main" val="2014847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418" y="1641460"/>
            <a:ext cx="7943849" cy="861954"/>
          </a:xfrm>
        </p:spPr>
        <p:txBody>
          <a:bodyPr>
            <a:noAutofit/>
          </a:bodyPr>
          <a:lstStyle/>
          <a:p>
            <a:pPr marL="0" indent="0" algn="ctr">
              <a:buNone/>
            </a:pPr>
            <a:r>
              <a:rPr lang="en-MY" sz="3300" dirty="0"/>
              <a:t>Introducing…</a:t>
            </a:r>
          </a:p>
          <a:p>
            <a:pPr marL="0" indent="0" algn="ctr">
              <a:buNone/>
            </a:pPr>
            <a:endParaRPr lang="en-MY" sz="3300" dirty="0"/>
          </a:p>
          <a:p>
            <a:pPr marL="0" indent="0" algn="ctr">
              <a:buNone/>
            </a:pPr>
            <a:r>
              <a:rPr lang="en-US" sz="3300" b="1" dirty="0"/>
              <a:t>The Subtle Art Of Unlearning: How to Let Go of The Past to Achieve Unparalleled Success.</a:t>
            </a:r>
            <a:endParaRPr lang="en-MY" sz="3300" b="1" dirty="0"/>
          </a:p>
        </p:txBody>
      </p:sp>
    </p:spTree>
    <p:extLst>
      <p:ext uri="{BB962C8B-B14F-4D97-AF65-F5344CB8AC3E}">
        <p14:creationId xmlns:p14="http://schemas.microsoft.com/office/powerpoint/2010/main" val="37226841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6444" y="1719136"/>
            <a:ext cx="7943849" cy="861954"/>
          </a:xfrm>
        </p:spPr>
        <p:txBody>
          <a:bodyPr>
            <a:noAutofit/>
          </a:bodyPr>
          <a:lstStyle/>
          <a:p>
            <a:pPr marL="0" indent="0" algn="ctr">
              <a:buNone/>
            </a:pPr>
            <a:r>
              <a:rPr lang="en-MY" sz="3300" b="1" dirty="0"/>
              <a:t>“The Subtle Art Of Unlearning” </a:t>
            </a:r>
            <a:r>
              <a:rPr lang="en-MY" sz="3300" dirty="0"/>
              <a:t>is the ultimate guide for those who </a:t>
            </a:r>
            <a:r>
              <a:rPr lang="en-US" sz="3300" dirty="0"/>
              <a:t>want to break free from the chains of their past and embrace a future of success.</a:t>
            </a:r>
            <a:endParaRPr lang="en-MY" sz="3300" dirty="0"/>
          </a:p>
        </p:txBody>
      </p:sp>
    </p:spTree>
    <p:extLst>
      <p:ext uri="{BB962C8B-B14F-4D97-AF65-F5344CB8AC3E}">
        <p14:creationId xmlns:p14="http://schemas.microsoft.com/office/powerpoint/2010/main" val="11214778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7628" y="835347"/>
            <a:ext cx="7943849" cy="861954"/>
          </a:xfrm>
        </p:spPr>
        <p:txBody>
          <a:bodyPr>
            <a:noAutofit/>
          </a:bodyPr>
          <a:lstStyle/>
          <a:p>
            <a:pPr marL="0" indent="0" algn="ctr">
              <a:buNone/>
            </a:pPr>
            <a:r>
              <a:rPr lang="en-US" sz="2925" dirty="0"/>
              <a:t>This life-changing blueprint imparts everything you need to know about the secrets to shedding outdated beliefs and habits that have held you back — Discover the dynamic interplay of unlearning and relearning, the science of behavioral change, the power of embracing imperfection, numerous actionable strategies to rewrite your life's script… and many other invaluable insights.</a:t>
            </a:r>
            <a:endParaRPr lang="en-MY" sz="2925" dirty="0"/>
          </a:p>
          <a:p>
            <a:pPr marL="0" indent="0" algn="ctr">
              <a:buNone/>
            </a:pPr>
            <a:endParaRPr lang="en-MY" sz="2925" dirty="0">
              <a:solidFill>
                <a:schemeClr val="bg1"/>
              </a:solidFill>
            </a:endParaRPr>
          </a:p>
        </p:txBody>
      </p:sp>
    </p:spTree>
    <p:extLst>
      <p:ext uri="{BB962C8B-B14F-4D97-AF65-F5344CB8AC3E}">
        <p14:creationId xmlns:p14="http://schemas.microsoft.com/office/powerpoint/2010/main" val="8136013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2657" y="1910262"/>
            <a:ext cx="7943849" cy="861954"/>
          </a:xfrm>
        </p:spPr>
        <p:txBody>
          <a:bodyPr>
            <a:noAutofit/>
          </a:bodyPr>
          <a:lstStyle/>
          <a:p>
            <a:pPr marL="0" indent="0" algn="ctr">
              <a:buNone/>
            </a:pPr>
            <a:r>
              <a:rPr lang="en-US" sz="3300" dirty="0"/>
              <a:t>Follow the steps taught in this powerful guide, and you’ll start noticing changes IMMEDIATELY.</a:t>
            </a:r>
            <a:endParaRPr lang="en-MY" sz="3300" dirty="0"/>
          </a:p>
          <a:p>
            <a:pPr marL="0" indent="0" algn="ctr">
              <a:buNone/>
            </a:pPr>
            <a:endParaRPr lang="en-MY" sz="3000" dirty="0"/>
          </a:p>
        </p:txBody>
      </p:sp>
    </p:spTree>
    <p:extLst>
      <p:ext uri="{BB962C8B-B14F-4D97-AF65-F5344CB8AC3E}">
        <p14:creationId xmlns:p14="http://schemas.microsoft.com/office/powerpoint/2010/main" val="19405931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40642" y="2238923"/>
            <a:ext cx="7943849" cy="861954"/>
          </a:xfrm>
        </p:spPr>
        <p:txBody>
          <a:bodyPr>
            <a:noAutofit/>
          </a:bodyPr>
          <a:lstStyle/>
          <a:p>
            <a:pPr marL="0" indent="0" algn="ctr">
              <a:buNone/>
            </a:pPr>
            <a:r>
              <a:rPr lang="en-US" sz="3300" dirty="0"/>
              <a:t>If you're </a:t>
            </a:r>
            <a:r>
              <a:rPr lang="en-MY" sz="3300" dirty="0"/>
              <a:t>ready to </a:t>
            </a:r>
            <a:r>
              <a:rPr lang="en-US" sz="3300" dirty="0"/>
              <a:t>unlearn and forgo your past experiences that held you back</a:t>
            </a:r>
            <a:r>
              <a:rPr lang="en-MY" sz="3300" dirty="0"/>
              <a:t>…</a:t>
            </a:r>
          </a:p>
          <a:p>
            <a:pPr marL="0" indent="0" algn="ctr">
              <a:buNone/>
            </a:pPr>
            <a:endParaRPr lang="en-MY" sz="3300" dirty="0">
              <a:solidFill>
                <a:schemeClr val="bg1"/>
              </a:solidFill>
            </a:endParaRPr>
          </a:p>
        </p:txBody>
      </p:sp>
    </p:spTree>
    <p:extLst>
      <p:ext uri="{BB962C8B-B14F-4D97-AF65-F5344CB8AC3E}">
        <p14:creationId xmlns:p14="http://schemas.microsoft.com/office/powerpoint/2010/main" val="24573770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75329" y="1810507"/>
            <a:ext cx="7943849" cy="861954"/>
          </a:xfrm>
        </p:spPr>
        <p:txBody>
          <a:bodyPr>
            <a:noAutofit/>
          </a:bodyPr>
          <a:lstStyle/>
          <a:p>
            <a:pPr marL="0" indent="0" algn="ctr">
              <a:buNone/>
            </a:pPr>
            <a:r>
              <a:rPr lang="en-US" sz="3300" dirty="0"/>
              <a:t>Then, you owe it to yourself and everyone around you to learn the simple but powerful steps taught in </a:t>
            </a:r>
            <a:r>
              <a:rPr lang="en-US" sz="3300" b="1" dirty="0"/>
              <a:t>‘The Subtle Art Of Unlearning.’</a:t>
            </a:r>
            <a:endParaRPr lang="en-MY" sz="3300" b="1" dirty="0"/>
          </a:p>
        </p:txBody>
      </p:sp>
    </p:spTree>
    <p:extLst>
      <p:ext uri="{BB962C8B-B14F-4D97-AF65-F5344CB8AC3E}">
        <p14:creationId xmlns:p14="http://schemas.microsoft.com/office/powerpoint/2010/main" val="21815023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509" y="1611818"/>
            <a:ext cx="7886700" cy="2388870"/>
          </a:xfrm>
        </p:spPr>
        <p:txBody>
          <a:bodyPr>
            <a:noAutofit/>
          </a:bodyPr>
          <a:lstStyle/>
          <a:p>
            <a:pPr marL="0" indent="0" algn="ctr">
              <a:buNone/>
            </a:pPr>
            <a:r>
              <a:rPr lang="en-MY" sz="3300" dirty="0">
                <a:solidFill>
                  <a:schemeClr val="bg1"/>
                </a:solidFill>
              </a:rPr>
              <a:t> </a:t>
            </a:r>
          </a:p>
          <a:p>
            <a:pPr marL="0" indent="0" algn="ctr">
              <a:buNone/>
            </a:pPr>
            <a:r>
              <a:rPr lang="en-MY" sz="3300" dirty="0">
                <a:solidFill>
                  <a:schemeClr val="bg1"/>
                </a:solidFill>
              </a:rPr>
              <a:t>Here Are Some Of The Things That You Will Discover In This Life-Transforming Program:</a:t>
            </a:r>
          </a:p>
        </p:txBody>
      </p:sp>
    </p:spTree>
    <p:extLst>
      <p:ext uri="{BB962C8B-B14F-4D97-AF65-F5344CB8AC3E}">
        <p14:creationId xmlns:p14="http://schemas.microsoft.com/office/powerpoint/2010/main" val="40440627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5080" y="536954"/>
            <a:ext cx="7886700" cy="3451860"/>
          </a:xfrm>
        </p:spPr>
        <p:txBody>
          <a:bodyPr>
            <a:noAutofit/>
          </a:bodyPr>
          <a:lstStyle/>
          <a:p>
            <a:pPr marL="0" indent="0">
              <a:buNone/>
            </a:pPr>
            <a:r>
              <a:rPr lang="en-MY" sz="2400" dirty="0">
                <a:solidFill>
                  <a:schemeClr val="bg1"/>
                </a:solidFill>
              </a:rPr>
              <a:t>• Understanding the psychological impact of past experiences on current </a:t>
            </a:r>
            <a:r>
              <a:rPr lang="en-MY" sz="2400" dirty="0" err="1">
                <a:solidFill>
                  <a:schemeClr val="bg1"/>
                </a:solidFill>
              </a:rPr>
              <a:t>behaviors</a:t>
            </a:r>
            <a:r>
              <a:rPr lang="en-MY" sz="2400" dirty="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Identifying and deconstructing limiting beliefs that hinder personal growth.</a:t>
            </a:r>
          </a:p>
          <a:p>
            <a:pPr marL="0" indent="0">
              <a:buNone/>
            </a:pPr>
            <a:endParaRPr lang="en-MY" sz="2400" dirty="0">
              <a:solidFill>
                <a:schemeClr val="bg1"/>
              </a:solidFill>
            </a:endParaRPr>
          </a:p>
          <a:p>
            <a:pPr marL="0" indent="0">
              <a:buNone/>
            </a:pPr>
            <a:r>
              <a:rPr lang="en-MY" sz="2400" dirty="0">
                <a:solidFill>
                  <a:schemeClr val="bg1"/>
                </a:solidFill>
              </a:rPr>
              <a:t>• Techniques for effective unlearning and relearning to foster new habits.</a:t>
            </a:r>
          </a:p>
          <a:p>
            <a:pPr marL="0" indent="0">
              <a:buNone/>
            </a:pPr>
            <a:endParaRPr lang="en-MY" sz="2400" dirty="0">
              <a:solidFill>
                <a:schemeClr val="bg1"/>
              </a:solidFill>
            </a:endParaRPr>
          </a:p>
          <a:p>
            <a:pPr marL="0" indent="0">
              <a:buNone/>
            </a:pPr>
            <a:r>
              <a:rPr lang="en-MY" sz="2400" dirty="0">
                <a:solidFill>
                  <a:schemeClr val="bg1"/>
                </a:solidFill>
              </a:rPr>
              <a:t>• Exploring the role of </a:t>
            </a:r>
            <a:r>
              <a:rPr lang="en-MY" sz="2400" dirty="0" err="1">
                <a:solidFill>
                  <a:schemeClr val="bg1"/>
                </a:solidFill>
              </a:rPr>
              <a:t>mindset</a:t>
            </a:r>
            <a:r>
              <a:rPr lang="en-MY" sz="2400" dirty="0">
                <a:solidFill>
                  <a:schemeClr val="bg1"/>
                </a:solidFill>
              </a:rPr>
              <a:t> in overcoming past conditioning.</a:t>
            </a:r>
          </a:p>
        </p:txBody>
      </p:sp>
    </p:spTree>
    <p:extLst>
      <p:ext uri="{BB962C8B-B14F-4D97-AF65-F5344CB8AC3E}">
        <p14:creationId xmlns:p14="http://schemas.microsoft.com/office/powerpoint/2010/main" val="16206250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8791" y="641202"/>
            <a:ext cx="7886700" cy="3451860"/>
          </a:xfrm>
        </p:spPr>
        <p:txBody>
          <a:bodyPr>
            <a:noAutofit/>
          </a:bodyPr>
          <a:lstStyle/>
          <a:p>
            <a:pPr marL="0" indent="0">
              <a:buNone/>
            </a:pPr>
            <a:r>
              <a:rPr lang="en-MY" sz="2400" dirty="0">
                <a:solidFill>
                  <a:schemeClr val="bg1"/>
                </a:solidFill>
              </a:rPr>
              <a:t>• Strategies for embracing and driving change in personal and professional life.</a:t>
            </a:r>
          </a:p>
          <a:p>
            <a:pPr marL="0" indent="0">
              <a:buNone/>
            </a:pPr>
            <a:endParaRPr lang="en-MY" sz="2400" dirty="0">
              <a:solidFill>
                <a:schemeClr val="bg1"/>
              </a:solidFill>
            </a:endParaRPr>
          </a:p>
          <a:p>
            <a:pPr marL="0" indent="0">
              <a:buNone/>
            </a:pPr>
            <a:r>
              <a:rPr lang="en-MY" sz="2400" dirty="0">
                <a:solidFill>
                  <a:schemeClr val="bg1"/>
                </a:solidFill>
              </a:rPr>
              <a:t>• Managing emotional responses and developing resilience against setbacks.</a:t>
            </a:r>
          </a:p>
          <a:p>
            <a:pPr marL="0" indent="0">
              <a:buNone/>
            </a:pPr>
            <a:endParaRPr lang="en-MY" sz="2400" dirty="0">
              <a:solidFill>
                <a:schemeClr val="bg1"/>
              </a:solidFill>
            </a:endParaRPr>
          </a:p>
          <a:p>
            <a:pPr marL="0" indent="0">
              <a:buNone/>
            </a:pPr>
            <a:r>
              <a:rPr lang="en-MY" sz="2400" dirty="0">
                <a:solidFill>
                  <a:schemeClr val="bg1"/>
                </a:solidFill>
              </a:rPr>
              <a:t>• Implementing daily practices for mindfulness and self-reflection.</a:t>
            </a:r>
          </a:p>
          <a:p>
            <a:pPr marL="0" indent="0">
              <a:buNone/>
            </a:pPr>
            <a:endParaRPr lang="en-MY" sz="2400" dirty="0">
              <a:solidFill>
                <a:schemeClr val="bg1"/>
              </a:solidFill>
            </a:endParaRPr>
          </a:p>
          <a:p>
            <a:pPr marL="0" indent="0">
              <a:buNone/>
            </a:pPr>
            <a:r>
              <a:rPr lang="en-MY" sz="2400" dirty="0">
                <a:solidFill>
                  <a:schemeClr val="bg1"/>
                </a:solidFill>
              </a:rPr>
              <a:t>• Techniques for enhancing self-awareness and introspection.</a:t>
            </a:r>
          </a:p>
        </p:txBody>
      </p:sp>
    </p:spTree>
    <p:extLst>
      <p:ext uri="{BB962C8B-B14F-4D97-AF65-F5344CB8AC3E}">
        <p14:creationId xmlns:p14="http://schemas.microsoft.com/office/powerpoint/2010/main" val="30348252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5080" y="672681"/>
            <a:ext cx="7886700" cy="3451860"/>
          </a:xfrm>
        </p:spPr>
        <p:txBody>
          <a:bodyPr>
            <a:noAutofit/>
          </a:bodyPr>
          <a:lstStyle/>
          <a:p>
            <a:pPr marL="0" indent="0">
              <a:buNone/>
            </a:pPr>
            <a:r>
              <a:rPr lang="en-MY" sz="2400" dirty="0">
                <a:solidFill>
                  <a:schemeClr val="bg1"/>
                </a:solidFill>
              </a:rPr>
              <a:t>• Learning to recognize and stop self-sabotaging </a:t>
            </a:r>
            <a:r>
              <a:rPr lang="en-MY" sz="2400" dirty="0" err="1">
                <a:solidFill>
                  <a:schemeClr val="bg1"/>
                </a:solidFill>
              </a:rPr>
              <a:t>behaviors</a:t>
            </a:r>
            <a:r>
              <a:rPr lang="en-MY" sz="2400" dirty="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Developing new communication skills to improve relationships and personal interactions.</a:t>
            </a:r>
          </a:p>
          <a:p>
            <a:pPr marL="0" indent="0">
              <a:buNone/>
            </a:pPr>
            <a:endParaRPr lang="en-MY" sz="2400" dirty="0">
              <a:solidFill>
                <a:schemeClr val="bg1"/>
              </a:solidFill>
            </a:endParaRPr>
          </a:p>
          <a:p>
            <a:pPr marL="0" indent="0">
              <a:buNone/>
            </a:pPr>
            <a:r>
              <a:rPr lang="en-MY" sz="2400" dirty="0">
                <a:solidFill>
                  <a:schemeClr val="bg1"/>
                </a:solidFill>
              </a:rPr>
              <a:t>• Establishing goals and tracking progress to ensure continuous improvement.</a:t>
            </a:r>
          </a:p>
          <a:p>
            <a:pPr marL="0" indent="0">
              <a:buNone/>
            </a:pPr>
            <a:endParaRPr lang="en-MY" sz="2400" dirty="0">
              <a:solidFill>
                <a:schemeClr val="bg1"/>
              </a:solidFill>
            </a:endParaRPr>
          </a:p>
          <a:p>
            <a:pPr marL="0" indent="0">
              <a:buNone/>
            </a:pPr>
            <a:r>
              <a:rPr lang="en-MY" sz="2400" dirty="0">
                <a:solidFill>
                  <a:schemeClr val="bg1"/>
                </a:solidFill>
              </a:rPr>
              <a:t>• Understanding the importance of patience and persistence in the unlearning process.</a:t>
            </a:r>
          </a:p>
        </p:txBody>
      </p:sp>
    </p:spTree>
    <p:extLst>
      <p:ext uri="{BB962C8B-B14F-4D97-AF65-F5344CB8AC3E}">
        <p14:creationId xmlns:p14="http://schemas.microsoft.com/office/powerpoint/2010/main" val="1733711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437" y="1897199"/>
            <a:ext cx="8107383" cy="2130954"/>
          </a:xfrm>
        </p:spPr>
        <p:txBody>
          <a:bodyPr>
            <a:noAutofit/>
          </a:bodyPr>
          <a:lstStyle/>
          <a:p>
            <a:pPr marL="0" indent="0" algn="ctr">
              <a:buNone/>
            </a:pPr>
            <a:r>
              <a:rPr lang="en-MY" sz="3300" dirty="0"/>
              <a:t>They settle for the familiar, conforming to outdated standards instead of forging their own paths and chasing their unique dreams.</a:t>
            </a:r>
          </a:p>
          <a:p>
            <a:pPr marL="0" indent="0" algn="ctr">
              <a:buNone/>
            </a:pPr>
            <a:endParaRPr lang="en-MY" sz="3300" dirty="0"/>
          </a:p>
        </p:txBody>
      </p:sp>
    </p:spTree>
    <p:extLst>
      <p:ext uri="{BB962C8B-B14F-4D97-AF65-F5344CB8AC3E}">
        <p14:creationId xmlns:p14="http://schemas.microsoft.com/office/powerpoint/2010/main" val="36992967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27609" y="404696"/>
            <a:ext cx="8387834" cy="3451860"/>
          </a:xfrm>
        </p:spPr>
        <p:txBody>
          <a:bodyPr>
            <a:noAutofit/>
          </a:bodyPr>
          <a:lstStyle/>
          <a:p>
            <a:pPr marL="0" indent="0">
              <a:buNone/>
            </a:pPr>
            <a:r>
              <a:rPr lang="en-MY" sz="2400" dirty="0">
                <a:solidFill>
                  <a:schemeClr val="bg1"/>
                </a:solidFill>
              </a:rPr>
              <a:t>• Creating a personal development plan that emphasizes growth and flexibility.</a:t>
            </a:r>
          </a:p>
          <a:p>
            <a:pPr marL="0" indent="0">
              <a:buNone/>
            </a:pPr>
            <a:endParaRPr lang="en-MY" sz="2400" dirty="0">
              <a:solidFill>
                <a:schemeClr val="bg1"/>
              </a:solidFill>
            </a:endParaRPr>
          </a:p>
          <a:p>
            <a:pPr marL="0" indent="0">
              <a:buNone/>
            </a:pPr>
            <a:r>
              <a:rPr lang="en-MY" sz="2400" dirty="0">
                <a:solidFill>
                  <a:schemeClr val="bg1"/>
                </a:solidFill>
              </a:rPr>
              <a:t>• Embracing imperfection and learning from failures.</a:t>
            </a:r>
          </a:p>
          <a:p>
            <a:pPr marL="0" indent="0">
              <a:buNone/>
            </a:pPr>
            <a:endParaRPr lang="en-MY" sz="2400" dirty="0">
              <a:solidFill>
                <a:schemeClr val="bg1"/>
              </a:solidFill>
            </a:endParaRPr>
          </a:p>
          <a:p>
            <a:pPr marL="0" indent="0">
              <a:buNone/>
            </a:pPr>
            <a:r>
              <a:rPr lang="en-MY" sz="2400" dirty="0">
                <a:solidFill>
                  <a:schemeClr val="bg1"/>
                </a:solidFill>
              </a:rPr>
              <a:t>• Cultivating a culture of continuous learning and adaptation.</a:t>
            </a:r>
          </a:p>
          <a:p>
            <a:pPr marL="0" indent="0">
              <a:buNone/>
            </a:pPr>
            <a:endParaRPr lang="en-MY" sz="2400" dirty="0">
              <a:solidFill>
                <a:schemeClr val="bg1"/>
              </a:solidFill>
            </a:endParaRPr>
          </a:p>
          <a:p>
            <a:pPr marL="0" indent="0">
              <a:buNone/>
            </a:pPr>
            <a:r>
              <a:rPr lang="en-MY" sz="2400" dirty="0">
                <a:solidFill>
                  <a:schemeClr val="bg1"/>
                </a:solidFill>
              </a:rPr>
              <a:t>• Practical steps for applying unlearning in everyday life to achieve lasting success.</a:t>
            </a:r>
          </a:p>
          <a:p>
            <a:pPr marL="0" indent="0">
              <a:buNone/>
            </a:pPr>
            <a:endParaRPr lang="en-MY" sz="2400" dirty="0">
              <a:solidFill>
                <a:schemeClr val="bg1"/>
              </a:solidFill>
            </a:endParaRPr>
          </a:p>
          <a:p>
            <a:pPr marL="0" indent="0">
              <a:buNone/>
            </a:pPr>
            <a:r>
              <a:rPr lang="en-MY" sz="2400" dirty="0">
                <a:solidFill>
                  <a:schemeClr val="bg1"/>
                </a:solidFill>
              </a:rPr>
              <a:t>… Plus many more powerful insights!</a:t>
            </a:r>
          </a:p>
        </p:txBody>
      </p:sp>
    </p:spTree>
    <p:extLst>
      <p:ext uri="{BB962C8B-B14F-4D97-AF65-F5344CB8AC3E}">
        <p14:creationId xmlns:p14="http://schemas.microsoft.com/office/powerpoint/2010/main" val="30040626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44984" y="989781"/>
            <a:ext cx="7886700" cy="1165949"/>
          </a:xfrm>
        </p:spPr>
        <p:txBody>
          <a:bodyPr>
            <a:noAutofit/>
          </a:bodyPr>
          <a:lstStyle/>
          <a:p>
            <a:pPr marL="0" indent="0" algn="ctr">
              <a:buNone/>
            </a:pPr>
            <a:r>
              <a:rPr lang="en-MY" sz="3600" b="1" dirty="0"/>
              <a:t>This Is The Ultimate Guide For Those Who Want To:</a:t>
            </a:r>
          </a:p>
          <a:p>
            <a:pPr marL="0" indent="0" algn="ctr">
              <a:buNone/>
            </a:pPr>
            <a:endParaRPr lang="en-MY" sz="3450" dirty="0">
              <a:solidFill>
                <a:schemeClr val="bg1"/>
              </a:solidFill>
            </a:endParaRPr>
          </a:p>
          <a:p>
            <a:pPr marL="0" indent="0" algn="ctr">
              <a:buNone/>
            </a:pPr>
            <a:endParaRPr lang="en-MY" sz="3300" dirty="0">
              <a:solidFill>
                <a:schemeClr val="bg1"/>
              </a:solidFill>
            </a:endParaRPr>
          </a:p>
        </p:txBody>
      </p:sp>
      <p:sp>
        <p:nvSpPr>
          <p:cNvPr id="2" name="TextBox 1"/>
          <p:cNvSpPr txBox="1"/>
          <p:nvPr/>
        </p:nvSpPr>
        <p:spPr>
          <a:xfrm>
            <a:off x="544984" y="2423699"/>
            <a:ext cx="8153400" cy="2169825"/>
          </a:xfrm>
          <a:prstGeom prst="rect">
            <a:avLst/>
          </a:prstGeom>
          <a:noFill/>
        </p:spPr>
        <p:txBody>
          <a:bodyPr wrap="square" rtlCol="0">
            <a:spAutoFit/>
          </a:bodyPr>
          <a:lstStyle/>
          <a:p>
            <a:r>
              <a:rPr lang="en-MY" sz="2700" dirty="0"/>
              <a:t>• Overcome the limitations set by past experiences and ingrained habits.</a:t>
            </a:r>
          </a:p>
          <a:p>
            <a:endParaRPr lang="en-MY" sz="2700" dirty="0"/>
          </a:p>
          <a:p>
            <a:r>
              <a:rPr lang="en-MY" sz="2700" dirty="0"/>
              <a:t>• Foster a </a:t>
            </a:r>
            <a:r>
              <a:rPr lang="en-MY" sz="2700" dirty="0" err="1"/>
              <a:t>mindset</a:t>
            </a:r>
            <a:r>
              <a:rPr lang="en-MY" sz="2700" dirty="0"/>
              <a:t> of growth and continuous improvement.</a:t>
            </a:r>
          </a:p>
        </p:txBody>
      </p:sp>
    </p:spTree>
    <p:extLst>
      <p:ext uri="{BB962C8B-B14F-4D97-AF65-F5344CB8AC3E}">
        <p14:creationId xmlns:p14="http://schemas.microsoft.com/office/powerpoint/2010/main" val="40357937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5614" y="979820"/>
            <a:ext cx="7886700" cy="2983230"/>
          </a:xfrm>
        </p:spPr>
        <p:txBody>
          <a:bodyPr>
            <a:noAutofit/>
          </a:bodyPr>
          <a:lstStyle/>
          <a:p>
            <a:pPr marL="0" indent="0">
              <a:buNone/>
            </a:pPr>
            <a:r>
              <a:rPr lang="en-MY" sz="2700" dirty="0"/>
              <a:t>• Achieve personal and professional success through profound </a:t>
            </a:r>
            <a:r>
              <a:rPr lang="en-MY" sz="2700" dirty="0" err="1"/>
              <a:t>behavioral</a:t>
            </a:r>
            <a:r>
              <a:rPr lang="en-MY" sz="2700" dirty="0"/>
              <a:t> change.</a:t>
            </a:r>
          </a:p>
          <a:p>
            <a:pPr marL="0" indent="0">
              <a:buNone/>
            </a:pPr>
            <a:endParaRPr lang="en-MY" sz="2700" dirty="0"/>
          </a:p>
          <a:p>
            <a:pPr marL="0" indent="0">
              <a:buNone/>
            </a:pPr>
            <a:r>
              <a:rPr lang="en-MY" sz="2700" dirty="0"/>
              <a:t>• Develop resilience and adaptability in the face of life’s challenges.</a:t>
            </a:r>
          </a:p>
          <a:p>
            <a:pPr marL="0" indent="0">
              <a:buNone/>
            </a:pPr>
            <a:endParaRPr lang="en-MY" sz="2700" dirty="0"/>
          </a:p>
          <a:p>
            <a:pPr marL="0" indent="0">
              <a:buNone/>
            </a:pPr>
            <a:r>
              <a:rPr lang="en-MY" sz="2700" dirty="0"/>
              <a:t>• Communicate more effectively and build healthier relationships.</a:t>
            </a:r>
          </a:p>
        </p:txBody>
      </p:sp>
    </p:spTree>
    <p:extLst>
      <p:ext uri="{BB962C8B-B14F-4D97-AF65-F5344CB8AC3E}">
        <p14:creationId xmlns:p14="http://schemas.microsoft.com/office/powerpoint/2010/main" val="8272972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859" y="953820"/>
            <a:ext cx="7886700" cy="2983230"/>
          </a:xfrm>
        </p:spPr>
        <p:txBody>
          <a:bodyPr>
            <a:noAutofit/>
          </a:bodyPr>
          <a:lstStyle/>
          <a:p>
            <a:pPr marL="0" indent="0">
              <a:buNone/>
            </a:pPr>
            <a:r>
              <a:rPr lang="en-MY" sz="2700" dirty="0"/>
              <a:t>• Set and achieve realistic goals while celebrating small wins along the way.</a:t>
            </a:r>
          </a:p>
          <a:p>
            <a:pPr marL="0" indent="0">
              <a:buNone/>
            </a:pPr>
            <a:endParaRPr lang="en-MY" sz="2700" dirty="0"/>
          </a:p>
          <a:p>
            <a:pPr marL="0" indent="0">
              <a:buNone/>
            </a:pPr>
            <a:r>
              <a:rPr lang="en-MY" sz="2700" dirty="0"/>
              <a:t>• Learn to appreciate the journey of self-improvement as much as the outcomes.</a:t>
            </a:r>
          </a:p>
          <a:p>
            <a:pPr marL="0" indent="0">
              <a:buNone/>
            </a:pPr>
            <a:endParaRPr lang="en-MY" sz="2700" dirty="0"/>
          </a:p>
          <a:p>
            <a:pPr marL="0" indent="0">
              <a:buNone/>
            </a:pPr>
            <a:r>
              <a:rPr lang="en-MY" sz="2700" dirty="0"/>
              <a:t>• Embrace a lifelong commitment to learning, unlearning, and relearning.</a:t>
            </a:r>
          </a:p>
        </p:txBody>
      </p:sp>
    </p:spTree>
    <p:extLst>
      <p:ext uri="{BB962C8B-B14F-4D97-AF65-F5344CB8AC3E}">
        <p14:creationId xmlns:p14="http://schemas.microsoft.com/office/powerpoint/2010/main" val="12931382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4869" y="1492664"/>
            <a:ext cx="7886700" cy="2983230"/>
          </a:xfrm>
        </p:spPr>
        <p:txBody>
          <a:bodyPr>
            <a:noAutofit/>
          </a:bodyPr>
          <a:lstStyle/>
          <a:p>
            <a:pPr marL="0" indent="0" algn="ctr">
              <a:buNone/>
            </a:pPr>
            <a:r>
              <a:rPr lang="en-MY" sz="3150" b="1" dirty="0"/>
              <a:t>Here’s The Good News:</a:t>
            </a:r>
          </a:p>
          <a:p>
            <a:pPr marL="0" indent="0" algn="ctr">
              <a:buNone/>
            </a:pPr>
            <a:endParaRPr lang="en-MY" sz="3150" dirty="0"/>
          </a:p>
          <a:p>
            <a:pPr marL="0" indent="0" algn="ctr">
              <a:buNone/>
            </a:pPr>
            <a:r>
              <a:rPr lang="en-MY" sz="3150" dirty="0"/>
              <a:t>Instead of charging this life-changing program at a ridiculous price, I am offering it to you at a tiny fraction of the actual cost.</a:t>
            </a:r>
          </a:p>
          <a:p>
            <a:pPr marL="0" indent="0" algn="ctr">
              <a:buNone/>
            </a:pPr>
            <a:endParaRPr lang="en-MY" sz="3150" dirty="0"/>
          </a:p>
        </p:txBody>
      </p:sp>
    </p:spTree>
    <p:extLst>
      <p:ext uri="{BB962C8B-B14F-4D97-AF65-F5344CB8AC3E}">
        <p14:creationId xmlns:p14="http://schemas.microsoft.com/office/powerpoint/2010/main" val="6618443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44491" y="1268309"/>
            <a:ext cx="8067134" cy="2983230"/>
          </a:xfrm>
        </p:spPr>
        <p:txBody>
          <a:bodyPr>
            <a:noAutofit/>
          </a:bodyPr>
          <a:lstStyle/>
          <a:p>
            <a:pPr marL="0" indent="0" algn="ctr">
              <a:buNone/>
            </a:pPr>
            <a:r>
              <a:rPr lang="en-MY" sz="3150" dirty="0"/>
              <a:t> </a:t>
            </a:r>
          </a:p>
          <a:p>
            <a:pPr marL="0" indent="0" algn="ctr">
              <a:buNone/>
            </a:pPr>
            <a:r>
              <a:rPr lang="en-MY" sz="3150" dirty="0"/>
              <a:t>The reason behind this discount is that </a:t>
            </a:r>
            <a:r>
              <a:rPr lang="en-US" sz="3150" dirty="0"/>
              <a:t>I believe that everyone deserves the chance to unlock their highest potential. More importantly, I want you to start living your best life </a:t>
            </a:r>
            <a:r>
              <a:rPr lang="en-MY" sz="3150" dirty="0"/>
              <a:t>- </a:t>
            </a:r>
            <a:r>
              <a:rPr lang="en-MY" sz="3150" b="1" dirty="0"/>
              <a:t>TODAY!</a:t>
            </a:r>
            <a:endParaRPr lang="en-MY" sz="3150" dirty="0"/>
          </a:p>
        </p:txBody>
      </p:sp>
    </p:spTree>
    <p:extLst>
      <p:ext uri="{BB962C8B-B14F-4D97-AF65-F5344CB8AC3E}">
        <p14:creationId xmlns:p14="http://schemas.microsoft.com/office/powerpoint/2010/main" val="18908186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489" y="1519607"/>
            <a:ext cx="7886700" cy="2983230"/>
          </a:xfrm>
        </p:spPr>
        <p:txBody>
          <a:bodyPr>
            <a:noAutofit/>
          </a:bodyPr>
          <a:lstStyle/>
          <a:p>
            <a:pPr marL="0" indent="0" algn="ctr">
              <a:buNone/>
            </a:pPr>
            <a:r>
              <a:rPr lang="en-MY" sz="3300" dirty="0"/>
              <a:t>If you’ve watched up to this point…</a:t>
            </a:r>
          </a:p>
          <a:p>
            <a:pPr marL="0" indent="0" algn="ctr">
              <a:buNone/>
            </a:pPr>
            <a:endParaRPr lang="en-MY" sz="3300" dirty="0"/>
          </a:p>
          <a:p>
            <a:pPr marL="0" indent="0" algn="ctr">
              <a:buNone/>
            </a:pPr>
            <a:r>
              <a:rPr lang="en-MY" sz="3300" dirty="0"/>
              <a:t>I know that you are </a:t>
            </a:r>
            <a:r>
              <a:rPr lang="en-US" sz="3300" dirty="0"/>
              <a:t>serious about letting go of the past and start achieving the extraordinary.</a:t>
            </a:r>
            <a:endParaRPr lang="en-MY" sz="3300" dirty="0"/>
          </a:p>
        </p:txBody>
      </p:sp>
    </p:spTree>
    <p:extLst>
      <p:ext uri="{BB962C8B-B14F-4D97-AF65-F5344CB8AC3E}">
        <p14:creationId xmlns:p14="http://schemas.microsoft.com/office/powerpoint/2010/main" val="31264154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17396" y="2160270"/>
            <a:ext cx="7612054" cy="2983230"/>
          </a:xfrm>
        </p:spPr>
        <p:txBody>
          <a:bodyPr>
            <a:noAutofit/>
          </a:bodyPr>
          <a:lstStyle/>
          <a:p>
            <a:pPr marL="0" indent="0" algn="ctr">
              <a:buNone/>
            </a:pPr>
            <a:r>
              <a:rPr lang="en-MY" sz="3300" dirty="0"/>
              <a:t>You’re just a </a:t>
            </a:r>
            <a:r>
              <a:rPr lang="en-US" sz="3300" dirty="0"/>
              <a:t>step away from gaining control over your future.</a:t>
            </a:r>
            <a:endParaRPr lang="en-MY" sz="3300" dirty="0"/>
          </a:p>
          <a:p>
            <a:pPr marL="0" indent="0" algn="ctr">
              <a:buNone/>
            </a:pPr>
            <a:endParaRPr lang="en-MY" sz="3300" dirty="0">
              <a:solidFill>
                <a:schemeClr val="bg1"/>
              </a:solidFill>
            </a:endParaRPr>
          </a:p>
        </p:txBody>
      </p:sp>
    </p:spTree>
    <p:extLst>
      <p:ext uri="{BB962C8B-B14F-4D97-AF65-F5344CB8AC3E}">
        <p14:creationId xmlns:p14="http://schemas.microsoft.com/office/powerpoint/2010/main" val="14681818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6490" y="1901625"/>
            <a:ext cx="7886700" cy="2666762"/>
          </a:xfrm>
        </p:spPr>
        <p:txBody>
          <a:bodyPr>
            <a:normAutofit/>
          </a:bodyPr>
          <a:lstStyle/>
          <a:p>
            <a:pPr marL="0" indent="0" algn="ctr">
              <a:buNone/>
            </a:pPr>
            <a:r>
              <a:rPr lang="en-MY" sz="3225" dirty="0"/>
              <a:t>All you have to do is implement the secrets revealed in this blueprint for the next                      30 days...</a:t>
            </a:r>
          </a:p>
        </p:txBody>
      </p:sp>
    </p:spTree>
    <p:extLst>
      <p:ext uri="{BB962C8B-B14F-4D97-AF65-F5344CB8AC3E}">
        <p14:creationId xmlns:p14="http://schemas.microsoft.com/office/powerpoint/2010/main" val="27329518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8956" y="1907290"/>
            <a:ext cx="7886700" cy="2563892"/>
          </a:xfrm>
        </p:spPr>
        <p:txBody>
          <a:bodyPr>
            <a:normAutofit/>
          </a:bodyPr>
          <a:lstStyle/>
          <a:p>
            <a:pPr marL="0" indent="0" algn="ctr">
              <a:buNone/>
            </a:pPr>
            <a:r>
              <a:rPr lang="en-MY" sz="3150" dirty="0"/>
              <a:t>… and if you don’t see any improvement in your life, simply return your order within 30 days, and I will give you...</a:t>
            </a:r>
          </a:p>
        </p:txBody>
      </p:sp>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54243" y="2059522"/>
            <a:ext cx="8159102" cy="1630565"/>
          </a:xfrm>
        </p:spPr>
        <p:txBody>
          <a:bodyPr>
            <a:noAutofit/>
          </a:bodyPr>
          <a:lstStyle/>
          <a:p>
            <a:pPr marL="0" indent="0" algn="ctr">
              <a:buNone/>
            </a:pPr>
            <a:r>
              <a:rPr lang="en-MY" sz="3300" dirty="0"/>
              <a:t>A life dictated by past beliefs is often a life of compromise, sadness, and missed opportunities.</a:t>
            </a:r>
          </a:p>
          <a:p>
            <a:pPr marL="0" indent="0" algn="ctr">
              <a:buNone/>
            </a:pPr>
            <a:endParaRPr lang="en-MY" sz="3300" dirty="0"/>
          </a:p>
        </p:txBody>
      </p:sp>
    </p:spTree>
    <p:extLst>
      <p:ext uri="{BB962C8B-B14F-4D97-AF65-F5344CB8AC3E}">
        <p14:creationId xmlns:p14="http://schemas.microsoft.com/office/powerpoint/2010/main" val="17154277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774" y="1399127"/>
            <a:ext cx="3839812" cy="2563892"/>
          </a:xfrm>
        </p:spPr>
        <p:txBody>
          <a:bodyPr>
            <a:normAutofit/>
          </a:bodyPr>
          <a:lstStyle/>
          <a:p>
            <a:pPr marL="0" indent="0" algn="ctr">
              <a:buNone/>
            </a:pPr>
            <a:r>
              <a:rPr lang="en-MY" sz="3300" dirty="0"/>
              <a:t>100% Money-Back Guarantee. </a:t>
            </a:r>
          </a:p>
          <a:p>
            <a:pPr marL="0" indent="0" algn="ctr">
              <a:buNone/>
            </a:pPr>
            <a:endParaRPr lang="en-MY" sz="3300" dirty="0"/>
          </a:p>
          <a:p>
            <a:pPr marL="0" indent="0" algn="ctr">
              <a:buNone/>
            </a:pPr>
            <a:r>
              <a:rPr lang="en-MY" sz="3300" dirty="0"/>
              <a:t>No Questions Asked!</a:t>
            </a:r>
          </a:p>
        </p:txBody>
      </p:sp>
      <p:pic>
        <p:nvPicPr>
          <p:cNvPr id="7170" name="Picture 2" descr="Vast Data Adds Zero Data Loss Guarantee for Storage – Channel Futures"/>
          <p:cNvPicPr>
            <a:picLocks noChangeAspect="1" noChangeArrowheads="1"/>
          </p:cNvPicPr>
          <p:nvPr/>
        </p:nvPicPr>
        <p:blipFill rotWithShape="1">
          <a:blip r:embed="rId2">
            <a:extLst>
              <a:ext uri="{28A0092B-C50C-407E-A947-70E740481C1C}">
                <a14:useLocalDpi xmlns:a14="http://schemas.microsoft.com/office/drawing/2010/main" val="0"/>
              </a:ext>
            </a:extLst>
          </a:blip>
          <a:srcRect l="17167" t="-250" r="18670"/>
          <a:stretch/>
        </p:blipFill>
        <p:spPr bwMode="auto">
          <a:xfrm>
            <a:off x="5285935" y="1219763"/>
            <a:ext cx="3202676" cy="2464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00515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703" y="2207677"/>
            <a:ext cx="7886700" cy="1540229"/>
          </a:xfrm>
        </p:spPr>
        <p:txBody>
          <a:bodyPr>
            <a:noAutofit/>
          </a:bodyPr>
          <a:lstStyle/>
          <a:p>
            <a:pPr marL="0" indent="0" algn="ctr">
              <a:buNone/>
            </a:pPr>
            <a:r>
              <a:rPr lang="en-US" sz="3300" dirty="0"/>
              <a:t>If you get </a:t>
            </a:r>
            <a:r>
              <a:rPr lang="en-MY" sz="3300" b="1" dirty="0"/>
              <a:t>The Subtle Art Of Unlearning </a:t>
            </a:r>
            <a:r>
              <a:rPr lang="en-US" sz="3300" dirty="0"/>
              <a:t>right now, you will get these bonuses:</a:t>
            </a:r>
            <a:endParaRPr lang="en-MY" sz="3300" dirty="0"/>
          </a:p>
        </p:txBody>
      </p:sp>
    </p:spTree>
    <p:extLst>
      <p:ext uri="{BB962C8B-B14F-4D97-AF65-F5344CB8AC3E}">
        <p14:creationId xmlns:p14="http://schemas.microsoft.com/office/powerpoint/2010/main" val="33260918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46116" y="1783910"/>
            <a:ext cx="7886700" cy="4348341"/>
          </a:xfrm>
        </p:spPr>
        <p:txBody>
          <a:bodyPr>
            <a:normAutofit/>
          </a:bodyPr>
          <a:lstStyle/>
          <a:p>
            <a:r>
              <a:rPr lang="en-US" sz="2700" dirty="0"/>
              <a:t>This checklist contains a step-by-step action plan to ensure you get the full benefits of</a:t>
            </a:r>
            <a:r>
              <a:rPr lang="en-MY" sz="2700" b="1" dirty="0"/>
              <a:t> </a:t>
            </a:r>
            <a:r>
              <a:rPr lang="en-US" sz="2700" b="1" dirty="0"/>
              <a:t>The Subtle Art Of Unlearning.</a:t>
            </a:r>
          </a:p>
          <a:p>
            <a:endParaRPr lang="en-MY" sz="2700" b="1" dirty="0"/>
          </a:p>
          <a:p>
            <a:r>
              <a:rPr lang="en-US" sz="2700" dirty="0"/>
              <a:t>By simply breaking one huge topic into easily digestible chunks, you get absolute clarity inclusive of easy-to-follow action steps!</a:t>
            </a:r>
            <a:endParaRPr lang="en-MY" sz="2700" dirty="0"/>
          </a:p>
          <a:p>
            <a:pPr marL="0" indent="0">
              <a:buNone/>
            </a:pPr>
            <a:endParaRPr lang="en-MY" sz="2400" dirty="0"/>
          </a:p>
          <a:p>
            <a:pPr marL="0" indent="0">
              <a:buNone/>
            </a:pPr>
            <a:endParaRPr lang="en-MY" sz="2400" dirty="0"/>
          </a:p>
          <a:p>
            <a:pPr marL="0" indent="0">
              <a:buNone/>
            </a:pPr>
            <a:endParaRPr lang="en-MY" sz="2400" dirty="0"/>
          </a:p>
        </p:txBody>
      </p:sp>
      <p:sp>
        <p:nvSpPr>
          <p:cNvPr id="4" name="Content Placeholder 2"/>
          <p:cNvSpPr txBox="1">
            <a:spLocks/>
          </p:cNvSpPr>
          <p:nvPr/>
        </p:nvSpPr>
        <p:spPr>
          <a:xfrm>
            <a:off x="546116" y="826450"/>
            <a:ext cx="7886700" cy="710123"/>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MY" sz="3900" b="1" dirty="0">
                <a:solidFill>
                  <a:srgbClr val="4C837A"/>
                </a:solidFill>
              </a:rPr>
              <a:t>Bonus #1 - Complete Checklist</a:t>
            </a: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4686" y="702781"/>
            <a:ext cx="7886700" cy="710123"/>
          </a:xfrm>
        </p:spPr>
        <p:txBody>
          <a:bodyPr>
            <a:normAutofit fontScale="92500"/>
          </a:bodyPr>
          <a:lstStyle/>
          <a:p>
            <a:pPr marL="0" indent="0">
              <a:buNone/>
            </a:pPr>
            <a:r>
              <a:rPr lang="en-MY" sz="3900" b="1" dirty="0">
                <a:solidFill>
                  <a:srgbClr val="4C837A"/>
                </a:solidFill>
              </a:rPr>
              <a:t>Bonus #2 - Comprehensive Mind Map</a:t>
            </a:r>
          </a:p>
          <a:p>
            <a:pPr marL="0" indent="0">
              <a:buNone/>
            </a:pPr>
            <a:endParaRPr lang="en-MY" sz="3900" b="1" dirty="0">
              <a:solidFill>
                <a:srgbClr val="4C837A"/>
              </a:solidFill>
            </a:endParaRPr>
          </a:p>
          <a:p>
            <a:pPr marL="0" indent="0">
              <a:buNone/>
            </a:pPr>
            <a:endParaRPr lang="en-MY" sz="3600" dirty="0">
              <a:solidFill>
                <a:srgbClr val="4C837A"/>
              </a:solidFill>
            </a:endParaRPr>
          </a:p>
        </p:txBody>
      </p:sp>
      <p:sp>
        <p:nvSpPr>
          <p:cNvPr id="4" name="TextBox 3"/>
          <p:cNvSpPr txBox="1"/>
          <p:nvPr/>
        </p:nvSpPr>
        <p:spPr>
          <a:xfrm>
            <a:off x="420086" y="1277992"/>
            <a:ext cx="8607536" cy="3416320"/>
          </a:xfrm>
          <a:prstGeom prst="rect">
            <a:avLst/>
          </a:prstGeom>
          <a:noFill/>
        </p:spPr>
        <p:txBody>
          <a:bodyPr wrap="square" rtlCol="0">
            <a:spAutoFit/>
          </a:bodyPr>
          <a:lstStyle/>
          <a:p>
            <a:endParaRPr lang="en-MY" sz="2700" dirty="0"/>
          </a:p>
          <a:p>
            <a:pPr marL="428625" indent="-428625">
              <a:buFont typeface="Arial" panose="020B0604020202020204" pitchFamily="34" charset="0"/>
              <a:buChar char="•"/>
            </a:pPr>
            <a:r>
              <a:rPr lang="en-US" sz="2700" dirty="0"/>
              <a:t>This mind map is perfect for 'visual' learners. It outlines everything you are going to discover throughout the entire course.</a:t>
            </a:r>
            <a:endParaRPr lang="en-MY" sz="2700" dirty="0"/>
          </a:p>
          <a:p>
            <a:endParaRPr lang="en-MY" sz="2700" dirty="0"/>
          </a:p>
          <a:p>
            <a:pPr marL="428625" indent="-428625">
              <a:buFont typeface="Arial" panose="020B0604020202020204" pitchFamily="34" charset="0"/>
              <a:buChar char="•"/>
            </a:pPr>
            <a:r>
              <a:rPr lang="en-US" sz="2700" dirty="0"/>
              <a:t>With just a glance, you will have a clear picture of what to expect and absorb so much more than reading through </a:t>
            </a:r>
            <a:r>
              <a:rPr lang="en-MY" sz="2700" b="1" dirty="0"/>
              <a:t>The Subtle Art Of Unlearning </a:t>
            </a:r>
            <a:r>
              <a:rPr lang="en-US" sz="2700" dirty="0"/>
              <a:t>by pages!</a:t>
            </a:r>
            <a:endParaRPr lang="en-MY" sz="2700" dirty="0"/>
          </a:p>
        </p:txBody>
      </p:sp>
    </p:spTree>
    <p:extLst>
      <p:ext uri="{BB962C8B-B14F-4D97-AF65-F5344CB8AC3E}">
        <p14:creationId xmlns:p14="http://schemas.microsoft.com/office/powerpoint/2010/main" val="19670866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68507" y="2365563"/>
            <a:ext cx="7351059" cy="14668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MY" sz="3600" dirty="0">
                <a:latin typeface="+mn-lt"/>
              </a:rPr>
              <a:t>You get </a:t>
            </a:r>
            <a:r>
              <a:rPr lang="en-MY" sz="3600" b="1" i="1" dirty="0">
                <a:latin typeface="+mn-lt"/>
              </a:rPr>
              <a:t>All The Bonuses </a:t>
            </a:r>
            <a:r>
              <a:rPr lang="en-MY" sz="3600" dirty="0">
                <a:latin typeface="+mn-lt"/>
              </a:rPr>
              <a:t>absolutely </a:t>
            </a:r>
            <a:r>
              <a:rPr lang="en-MY" sz="3600" b="1" dirty="0">
                <a:latin typeface="+mn-lt"/>
              </a:rPr>
              <a:t>FREE</a:t>
            </a:r>
            <a:r>
              <a:rPr lang="en-MY" sz="3600" dirty="0">
                <a:latin typeface="+mn-lt"/>
              </a:rPr>
              <a:t> only if you Act Today!</a:t>
            </a:r>
          </a:p>
          <a:p>
            <a:r>
              <a:rPr lang="en-MY" sz="3600" dirty="0">
                <a:latin typeface="+mn-lt"/>
              </a:rPr>
              <a:t> </a:t>
            </a:r>
          </a:p>
          <a:p>
            <a:endParaRPr lang="en-MY" sz="3600" dirty="0">
              <a:latin typeface="+mn-lt"/>
            </a:endParaRPr>
          </a:p>
        </p:txBody>
      </p:sp>
      <p:sp>
        <p:nvSpPr>
          <p:cNvPr id="2" name="Rectangle 1">
            <a:extLst>
              <a:ext uri="{FF2B5EF4-FFF2-40B4-BE49-F238E27FC236}">
                <a16:creationId xmlns="" xmlns:a16="http://schemas.microsoft.com/office/drawing/2014/main" id="{0F55014B-FB61-478D-9FEF-3B4A2192EB69}"/>
              </a:ext>
            </a:extLst>
          </p:cNvPr>
          <p:cNvSpPr/>
          <p:nvPr/>
        </p:nvSpPr>
        <p:spPr>
          <a:xfrm>
            <a:off x="0" y="0"/>
            <a:ext cx="838200" cy="51435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800"/>
          </a:p>
        </p:txBody>
      </p:sp>
    </p:spTree>
    <p:extLst>
      <p:ext uri="{BB962C8B-B14F-4D97-AF65-F5344CB8AC3E}">
        <p14:creationId xmlns:p14="http://schemas.microsoft.com/office/powerpoint/2010/main" val="263246702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130" y="1301016"/>
            <a:ext cx="7601741" cy="2784873"/>
          </a:xfrm>
        </p:spPr>
        <p:txBody>
          <a:bodyPr>
            <a:noAutofit/>
          </a:bodyPr>
          <a:lstStyle/>
          <a:p>
            <a:pPr marL="0" indent="0" algn="ctr">
              <a:buNone/>
            </a:pPr>
            <a:r>
              <a:rPr lang="en-US" sz="3075" dirty="0"/>
              <a:t>Now that you know how </a:t>
            </a:r>
            <a:r>
              <a:rPr lang="en-MY" sz="3075" b="1" dirty="0"/>
              <a:t>The Subtle Art Of Unlearning </a:t>
            </a:r>
            <a:r>
              <a:rPr lang="en-US" sz="3075" dirty="0"/>
              <a:t>can change your life for the better, you need to decide.</a:t>
            </a:r>
            <a:endParaRPr lang="en-MY" sz="3075" dirty="0"/>
          </a:p>
          <a:p>
            <a:pPr marL="0" indent="0" algn="ctr">
              <a:buNone/>
            </a:pPr>
            <a:r>
              <a:rPr lang="en-US" sz="3075" dirty="0"/>
              <a:t> </a:t>
            </a:r>
            <a:endParaRPr lang="en-MY" sz="3075" dirty="0"/>
          </a:p>
          <a:p>
            <a:pPr marL="0" indent="0" algn="ctr">
              <a:buNone/>
            </a:pPr>
            <a:r>
              <a:rPr lang="en-US" sz="3075" dirty="0"/>
              <a:t>You can either do nothing and continue living in a past filled with regrets, devoid of the joy that comes from embracing new beginnings…</a:t>
            </a:r>
            <a:endParaRPr lang="en-MY" sz="3075" dirty="0"/>
          </a:p>
          <a:p>
            <a:pPr marL="0" indent="0" algn="ctr">
              <a:buNone/>
            </a:pPr>
            <a:endParaRPr lang="en-MY" sz="3075" dirty="0">
              <a:solidFill>
                <a:schemeClr val="bg1"/>
              </a:solidFill>
            </a:endParaRPr>
          </a:p>
        </p:txBody>
      </p:sp>
      <p:sp>
        <p:nvSpPr>
          <p:cNvPr id="4" name="Rectangle 3">
            <a:extLst>
              <a:ext uri="{FF2B5EF4-FFF2-40B4-BE49-F238E27FC236}">
                <a16:creationId xmlns="" xmlns:a16="http://schemas.microsoft.com/office/drawing/2014/main" id="{FB299A80-13D8-4C9B-BA54-E0CD8EE13A5E}"/>
              </a:ext>
            </a:extLst>
          </p:cNvPr>
          <p:cNvSpPr/>
          <p:nvPr/>
        </p:nvSpPr>
        <p:spPr>
          <a:xfrm>
            <a:off x="0" y="0"/>
            <a:ext cx="9144000" cy="895350"/>
          </a:xfrm>
          <a:prstGeom prst="rect">
            <a:avLst/>
          </a:prstGeom>
          <a:solidFill>
            <a:schemeClr val="tx1"/>
          </a:solidFill>
          <a:ln>
            <a:solidFill>
              <a:srgbClr val="4C83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800"/>
          </a:p>
        </p:txBody>
      </p:sp>
    </p:spTree>
    <p:extLst>
      <p:ext uri="{BB962C8B-B14F-4D97-AF65-F5344CB8AC3E}">
        <p14:creationId xmlns:p14="http://schemas.microsoft.com/office/powerpoint/2010/main" val="69887749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40348" y="1982713"/>
            <a:ext cx="7886700" cy="2670879"/>
          </a:xfrm>
        </p:spPr>
        <p:txBody>
          <a:bodyPr>
            <a:noAutofit/>
          </a:bodyPr>
          <a:lstStyle/>
          <a:p>
            <a:pPr marL="0" indent="0" algn="ctr">
              <a:buNone/>
            </a:pPr>
            <a:r>
              <a:rPr lang="en-US" sz="3300" dirty="0">
                <a:solidFill>
                  <a:schemeClr val="bg1"/>
                </a:solidFill>
              </a:rPr>
              <a:t>Or you can take the step that’ll change your life </a:t>
            </a:r>
            <a:r>
              <a:rPr lang="en-US" sz="3300" b="1" i="1" dirty="0">
                <a:solidFill>
                  <a:schemeClr val="bg1"/>
                </a:solidFill>
              </a:rPr>
              <a:t>INSTANTLY</a:t>
            </a:r>
            <a:r>
              <a:rPr lang="en-US" sz="3300" dirty="0">
                <a:solidFill>
                  <a:schemeClr val="bg1"/>
                </a:solidFill>
              </a:rPr>
              <a:t> by taking advantage of our offer!  </a:t>
            </a:r>
            <a:endParaRPr lang="en-MY" sz="3300" dirty="0">
              <a:solidFill>
                <a:schemeClr val="bg1"/>
              </a:solidFill>
            </a:endParaRPr>
          </a:p>
        </p:txBody>
      </p:sp>
    </p:spTree>
    <p:extLst>
      <p:ext uri="{BB962C8B-B14F-4D97-AF65-F5344CB8AC3E}">
        <p14:creationId xmlns:p14="http://schemas.microsoft.com/office/powerpoint/2010/main" val="25462273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63092" y="1247466"/>
            <a:ext cx="7886700" cy="2670879"/>
          </a:xfrm>
        </p:spPr>
        <p:txBody>
          <a:bodyPr>
            <a:noAutofit/>
          </a:bodyPr>
          <a:lstStyle/>
          <a:p>
            <a:pPr marL="0" indent="0" algn="ctr">
              <a:buNone/>
            </a:pPr>
            <a:r>
              <a:rPr lang="en-US" sz="3150" dirty="0"/>
              <a:t>You can’t afford to miss it!</a:t>
            </a:r>
            <a:endParaRPr lang="en-MY" sz="3150" dirty="0"/>
          </a:p>
          <a:p>
            <a:pPr marL="0" indent="0" algn="ctr">
              <a:buNone/>
            </a:pPr>
            <a:r>
              <a:rPr lang="en-US" sz="3150" dirty="0"/>
              <a:t> </a:t>
            </a:r>
            <a:endParaRPr lang="en-MY" sz="3150" dirty="0"/>
          </a:p>
          <a:p>
            <a:pPr marL="0" indent="0" algn="ctr">
              <a:buNone/>
            </a:pPr>
            <a:r>
              <a:rPr lang="en-US" sz="3150" dirty="0"/>
              <a:t>As I’ve shown you</a:t>
            </a:r>
            <a:r>
              <a:rPr lang="en-US" sz="3150" b="1" dirty="0"/>
              <a:t>, The Subtle Art Of Unlearning </a:t>
            </a:r>
            <a:r>
              <a:rPr lang="en-US" sz="3150" dirty="0"/>
              <a:t>will equip you with the tools, strategies, and mindset you need to unlock your limitless potential, </a:t>
            </a:r>
            <a:r>
              <a:rPr lang="en-US" sz="3150" b="1" dirty="0"/>
              <a:t>FAST</a:t>
            </a:r>
            <a:r>
              <a:rPr lang="en-US" sz="3150" dirty="0"/>
              <a:t>. </a:t>
            </a:r>
            <a:endParaRPr lang="en-MY" sz="3150" dirty="0"/>
          </a:p>
        </p:txBody>
      </p:sp>
    </p:spTree>
    <p:extLst>
      <p:ext uri="{BB962C8B-B14F-4D97-AF65-F5344CB8AC3E}">
        <p14:creationId xmlns:p14="http://schemas.microsoft.com/office/powerpoint/2010/main" val="11682973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771" y="2016040"/>
            <a:ext cx="8158919" cy="2670879"/>
          </a:xfrm>
        </p:spPr>
        <p:txBody>
          <a:bodyPr>
            <a:noAutofit/>
          </a:bodyPr>
          <a:lstStyle/>
          <a:p>
            <a:pPr marL="0" indent="0" algn="ctr">
              <a:buNone/>
            </a:pPr>
            <a:r>
              <a:rPr lang="en-US" sz="3150" dirty="0"/>
              <a:t>Plus, if by 30 days you don’t like what you get from </a:t>
            </a:r>
            <a:r>
              <a:rPr lang="en-US" sz="3150" b="1" dirty="0"/>
              <a:t>The Subtle Art Of Unlearning</a:t>
            </a:r>
            <a:r>
              <a:rPr lang="en-US" sz="3150" dirty="0"/>
              <a:t>, send me an email, and I’ll return 100% of your money back.</a:t>
            </a:r>
            <a:endParaRPr lang="en-MY" sz="3150" dirty="0"/>
          </a:p>
        </p:txBody>
      </p:sp>
    </p:spTree>
    <p:extLst>
      <p:ext uri="{BB962C8B-B14F-4D97-AF65-F5344CB8AC3E}">
        <p14:creationId xmlns:p14="http://schemas.microsoft.com/office/powerpoint/2010/main" val="40604033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8787" y="2035807"/>
            <a:ext cx="7886700" cy="2670879"/>
          </a:xfrm>
        </p:spPr>
        <p:txBody>
          <a:bodyPr>
            <a:noAutofit/>
          </a:bodyPr>
          <a:lstStyle/>
          <a:p>
            <a:pPr marL="0" indent="0" algn="ctr">
              <a:buNone/>
            </a:pPr>
            <a:r>
              <a:rPr lang="en-US" sz="3300" dirty="0"/>
              <a:t>You have everything to gain and nothing to lose by taking this offer.</a:t>
            </a:r>
            <a:endParaRPr lang="en-MY" sz="3150" dirty="0"/>
          </a:p>
        </p:txBody>
      </p:sp>
    </p:spTree>
    <p:extLst>
      <p:ext uri="{BB962C8B-B14F-4D97-AF65-F5344CB8AC3E}">
        <p14:creationId xmlns:p14="http://schemas.microsoft.com/office/powerpoint/2010/main" val="2389675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75545" y="1983513"/>
            <a:ext cx="8159102" cy="1630565"/>
          </a:xfrm>
        </p:spPr>
        <p:txBody>
          <a:bodyPr>
            <a:noAutofit/>
          </a:bodyPr>
          <a:lstStyle/>
          <a:p>
            <a:pPr marL="0" indent="0" algn="ctr">
              <a:buNone/>
            </a:pPr>
            <a:r>
              <a:rPr lang="en-MY" sz="3300" dirty="0"/>
              <a:t>Most people don’t realize that the secret to unlocking a remarkable life lies in the art of unlearning.</a:t>
            </a:r>
          </a:p>
          <a:p>
            <a:pPr marL="0" indent="0" algn="ctr">
              <a:buNone/>
            </a:pPr>
            <a:endParaRPr lang="en-MY" sz="3300" dirty="0">
              <a:solidFill>
                <a:schemeClr val="bg1"/>
              </a:solidFill>
            </a:endParaRPr>
          </a:p>
        </p:txBody>
      </p:sp>
    </p:spTree>
    <p:extLst>
      <p:ext uri="{BB962C8B-B14F-4D97-AF65-F5344CB8AC3E}">
        <p14:creationId xmlns:p14="http://schemas.microsoft.com/office/powerpoint/2010/main" val="4633875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992" y="2171700"/>
            <a:ext cx="7886700" cy="1425878"/>
          </a:xfrm>
        </p:spPr>
        <p:txBody>
          <a:bodyPr>
            <a:noAutofit/>
          </a:bodyPr>
          <a:lstStyle/>
          <a:p>
            <a:pPr marL="0" indent="0" algn="ctr">
              <a:buNone/>
            </a:pPr>
            <a:r>
              <a:rPr lang="en-MY" sz="4500" dirty="0"/>
              <a:t>So Why Wait?</a:t>
            </a:r>
          </a:p>
          <a:p>
            <a:pPr marL="0" indent="0" algn="ctr">
              <a:buNone/>
            </a:pPr>
            <a:endParaRPr lang="en-MY" sz="4500" dirty="0"/>
          </a:p>
        </p:txBody>
      </p:sp>
    </p:spTree>
    <p:extLst>
      <p:ext uri="{BB962C8B-B14F-4D97-AF65-F5344CB8AC3E}">
        <p14:creationId xmlns:p14="http://schemas.microsoft.com/office/powerpoint/2010/main" val="28774776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38300" y="-85723"/>
            <a:ext cx="5867400" cy="3067049"/>
          </a:xfrm>
        </p:spPr>
        <p:txBody>
          <a:bodyPr>
            <a:noAutofit/>
          </a:bodyPr>
          <a:lstStyle/>
          <a:p>
            <a:r>
              <a:rPr lang="en-MY" sz="3300" dirty="0">
                <a:latin typeface="+mn-lt"/>
              </a:rPr>
              <a:t>Click on the button below RIGHT NOW before the price goes up.</a:t>
            </a:r>
          </a:p>
        </p:txBody>
      </p:sp>
      <p:sp>
        <p:nvSpPr>
          <p:cNvPr id="3" name="Rectangle 2"/>
          <p:cNvSpPr/>
          <p:nvPr/>
        </p:nvSpPr>
        <p:spPr>
          <a:xfrm>
            <a:off x="0" y="4857750"/>
            <a:ext cx="9144000" cy="28575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p:cNvSpPr/>
          <p:nvPr/>
        </p:nvSpPr>
        <p:spPr>
          <a:xfrm>
            <a:off x="1066800" y="742950"/>
            <a:ext cx="7010400" cy="3429000"/>
          </a:xfrm>
          <a:prstGeom prst="rect">
            <a:avLst/>
          </a:prstGeom>
          <a:noFill/>
          <a:ln w="254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91893825"/>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320" y="1998876"/>
            <a:ext cx="4032543" cy="1630565"/>
          </a:xfrm>
        </p:spPr>
        <p:txBody>
          <a:bodyPr>
            <a:noAutofit/>
          </a:bodyPr>
          <a:lstStyle/>
          <a:p>
            <a:pPr marL="0" indent="0" algn="ctr">
              <a:buNone/>
            </a:pPr>
            <a:r>
              <a:rPr lang="en-MY" sz="3300" dirty="0"/>
              <a:t>So, how can you break free from the chains of the past? </a:t>
            </a:r>
          </a:p>
          <a:p>
            <a:pPr marL="0" indent="0" algn="ctr">
              <a:buNone/>
            </a:pPr>
            <a:endParaRPr lang="en-MY" sz="3300" dirty="0">
              <a:solidFill>
                <a:schemeClr val="bg1"/>
              </a:solidFill>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31667" t="972" r="19502"/>
          <a:stretch/>
        </p:blipFill>
        <p:spPr>
          <a:xfrm>
            <a:off x="5336382" y="-50006"/>
            <a:ext cx="3807619" cy="5193507"/>
          </a:xfrm>
          <a:prstGeom prst="rect">
            <a:avLst/>
          </a:prstGeom>
        </p:spPr>
      </p:pic>
    </p:spTree>
    <p:extLst>
      <p:ext uri="{BB962C8B-B14F-4D97-AF65-F5344CB8AC3E}">
        <p14:creationId xmlns:p14="http://schemas.microsoft.com/office/powerpoint/2010/main" val="22688158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94631" y="1436359"/>
            <a:ext cx="7926050" cy="1630565"/>
          </a:xfrm>
        </p:spPr>
        <p:txBody>
          <a:bodyPr>
            <a:noAutofit/>
          </a:bodyPr>
          <a:lstStyle/>
          <a:p>
            <a:pPr marL="0" indent="0" algn="ctr">
              <a:buNone/>
            </a:pPr>
            <a:r>
              <a:rPr lang="en-MY" sz="3300" dirty="0"/>
              <a:t>How do you challenge and change the beliefs that limit your potential?</a:t>
            </a:r>
          </a:p>
          <a:p>
            <a:pPr marL="0" indent="0" algn="ctr">
              <a:buNone/>
            </a:pPr>
            <a:endParaRPr lang="en-MY" sz="3300" dirty="0"/>
          </a:p>
          <a:p>
            <a:pPr marL="0" indent="0" algn="ctr">
              <a:buNone/>
            </a:pPr>
            <a:r>
              <a:rPr lang="en-MY" sz="3300" dirty="0"/>
              <a:t>How do you discover your true self and achieve unparalleled success?</a:t>
            </a:r>
          </a:p>
          <a:p>
            <a:pPr marL="0" indent="0" algn="ctr">
              <a:buNone/>
            </a:pPr>
            <a:endParaRPr lang="en-MY" sz="3300" dirty="0"/>
          </a:p>
        </p:txBody>
      </p:sp>
    </p:spTree>
    <p:extLst>
      <p:ext uri="{BB962C8B-B14F-4D97-AF65-F5344CB8AC3E}">
        <p14:creationId xmlns:p14="http://schemas.microsoft.com/office/powerpoint/2010/main" val="2901752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2707" y="1951004"/>
            <a:ext cx="8006654" cy="1630565"/>
          </a:xfrm>
        </p:spPr>
        <p:txBody>
          <a:bodyPr>
            <a:noAutofit/>
          </a:bodyPr>
          <a:lstStyle/>
          <a:p>
            <a:pPr marL="0" indent="0" algn="ctr">
              <a:buNone/>
            </a:pPr>
            <a:r>
              <a:rPr lang="en-MY" sz="3300" dirty="0"/>
              <a:t>Unfortunately, conventional wisdom on achieving personal transformation is often misleading and incomplete.</a:t>
            </a:r>
          </a:p>
          <a:p>
            <a:pPr marL="0" indent="0" algn="ctr">
              <a:buNone/>
            </a:pPr>
            <a:endParaRPr lang="en-MY" sz="3300" dirty="0">
              <a:solidFill>
                <a:schemeClr val="bg1"/>
              </a:solidFill>
            </a:endParaRPr>
          </a:p>
        </p:txBody>
      </p:sp>
    </p:spTree>
    <p:extLst>
      <p:ext uri="{BB962C8B-B14F-4D97-AF65-F5344CB8AC3E}">
        <p14:creationId xmlns:p14="http://schemas.microsoft.com/office/powerpoint/2010/main" val="3085377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93949" y="1861063"/>
            <a:ext cx="8006654" cy="1630565"/>
          </a:xfrm>
        </p:spPr>
        <p:txBody>
          <a:bodyPr>
            <a:noAutofit/>
          </a:bodyPr>
          <a:lstStyle/>
          <a:p>
            <a:pPr marL="0" indent="0" algn="ctr">
              <a:buNone/>
            </a:pPr>
            <a:r>
              <a:rPr lang="en-MY" sz="3300" dirty="0"/>
              <a:t>Traditional advice like "stick to what you know" or "follow the rules" doesn't address the profound impact unlearning can have on your life.</a:t>
            </a:r>
          </a:p>
        </p:txBody>
      </p:sp>
    </p:spTree>
    <p:extLst>
      <p:ext uri="{BB962C8B-B14F-4D97-AF65-F5344CB8AC3E}">
        <p14:creationId xmlns:p14="http://schemas.microsoft.com/office/powerpoint/2010/main" val="1290467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13933</TotalTime>
  <Words>1236</Words>
  <Application>Microsoft Office PowerPoint</Application>
  <PresentationFormat>On-screen Show (16:9)</PresentationFormat>
  <Paragraphs>115</Paragraphs>
  <Slides>51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Click on the button below RIGHT NOW before the price goes up.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669</cp:revision>
  <dcterms:created xsi:type="dcterms:W3CDTF">2017-05-11T16:06:40Z</dcterms:created>
  <dcterms:modified xsi:type="dcterms:W3CDTF">2024-05-18T08:43:59Z</dcterms:modified>
</cp:coreProperties>
</file>