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93" r:id="rId1"/>
  </p:sldMasterIdLst>
  <p:notesMasterIdLst>
    <p:notesMasterId r:id="rId22"/>
  </p:notesMasterIdLst>
  <p:sldIdLst>
    <p:sldId id="257" r:id="rId2"/>
    <p:sldId id="555" r:id="rId3"/>
    <p:sldId id="556" r:id="rId4"/>
    <p:sldId id="558" r:id="rId5"/>
    <p:sldId id="557" r:id="rId6"/>
    <p:sldId id="559" r:id="rId7"/>
    <p:sldId id="560" r:id="rId8"/>
    <p:sldId id="561" r:id="rId9"/>
    <p:sldId id="562" r:id="rId10"/>
    <p:sldId id="563" r:id="rId11"/>
    <p:sldId id="564" r:id="rId12"/>
    <p:sldId id="565" r:id="rId13"/>
    <p:sldId id="566" r:id="rId14"/>
    <p:sldId id="567" r:id="rId15"/>
    <p:sldId id="568" r:id="rId16"/>
    <p:sldId id="569" r:id="rId17"/>
    <p:sldId id="570" r:id="rId18"/>
    <p:sldId id="571" r:id="rId19"/>
    <p:sldId id="572" r:id="rId20"/>
    <p:sldId id="573" r:id="rId21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9E5"/>
    <a:srgbClr val="FFECA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5125"/>
    <p:restoredTop sz="94650"/>
  </p:normalViewPr>
  <p:slideViewPr>
    <p:cSldViewPr>
      <p:cViewPr varScale="1">
        <p:scale>
          <a:sx n="118" d="100"/>
          <a:sy n="118" d="100"/>
        </p:scale>
        <p:origin x="208" y="111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1461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8BA754-79BD-4972-839A-D62EA2C7C3EA}" type="datetimeFigureOut">
              <a:rPr lang="en-US" smtClean="0"/>
              <a:pPr/>
              <a:t>5/13/24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9BBF2C-A7F8-4A46-8FD9-0FE6834BDEB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1631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9BBF2C-A7F8-4A46-8FD9-0FE6834BDEB8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87348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6350"/>
            <a:ext cx="9144000" cy="5149850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300" y="1803400"/>
            <a:ext cx="5825202" cy="1234727"/>
          </a:xfrm>
        </p:spPr>
        <p:txBody>
          <a:bodyPr anchor="b">
            <a:noAutofit/>
          </a:bodyPr>
          <a:lstStyle>
            <a:lvl1pPr algn="r">
              <a:defRPr sz="405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300" y="3038125"/>
            <a:ext cx="5825202" cy="822674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5/13/24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93891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457200"/>
            <a:ext cx="6447501" cy="2552700"/>
          </a:xfrm>
        </p:spPr>
        <p:txBody>
          <a:bodyPr anchor="ctr">
            <a:normAutofit/>
          </a:bodyPr>
          <a:lstStyle>
            <a:lvl1pPr algn="l">
              <a:defRPr sz="33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3352800"/>
            <a:ext cx="6447501" cy="1178222"/>
          </a:xfrm>
        </p:spPr>
        <p:txBody>
          <a:bodyPr anchor="ctr">
            <a:normAutofit/>
          </a:bodyPr>
          <a:lstStyle>
            <a:lvl1pPr marL="0" indent="0" algn="l">
              <a:buNone/>
              <a:defRPr sz="135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5/13/24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7895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8500" y="457200"/>
            <a:ext cx="6070601" cy="2266950"/>
          </a:xfrm>
        </p:spPr>
        <p:txBody>
          <a:bodyPr anchor="ctr">
            <a:normAutofit/>
          </a:bodyPr>
          <a:lstStyle>
            <a:lvl1pPr algn="l">
              <a:defRPr sz="33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24604" y="2724150"/>
            <a:ext cx="5418393" cy="28575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>
              <a:buFontTx/>
              <a:buNone/>
              <a:defRPr/>
            </a:lvl2pPr>
            <a:lvl3pPr marL="685800" indent="0">
              <a:buFontTx/>
              <a:buNone/>
              <a:defRPr/>
            </a:lvl3pPr>
            <a:lvl4pPr marL="1028700" indent="0">
              <a:buFontTx/>
              <a:buNone/>
              <a:defRPr/>
            </a:lvl4pPr>
            <a:lvl5pPr marL="13716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3352800"/>
            <a:ext cx="6447501" cy="1178222"/>
          </a:xfrm>
        </p:spPr>
        <p:txBody>
          <a:bodyPr anchor="ctr">
            <a:normAutofit/>
          </a:bodyPr>
          <a:lstStyle>
            <a:lvl1pPr marL="0" indent="0" algn="l">
              <a:buNone/>
              <a:defRPr sz="135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5/13/24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406403" y="592784"/>
            <a:ext cx="457200" cy="438582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/>
            <a:r>
              <a:rPr lang="en-US" sz="6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669758" y="2164917"/>
            <a:ext cx="457200" cy="438582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/>
            <a:r>
              <a:rPr lang="en-US" sz="6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21545036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1448991"/>
            <a:ext cx="6447501" cy="1946595"/>
          </a:xfrm>
        </p:spPr>
        <p:txBody>
          <a:bodyPr anchor="b">
            <a:normAutofit/>
          </a:bodyPr>
          <a:lstStyle>
            <a:lvl1pPr algn="l">
              <a:defRPr sz="33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3395586"/>
            <a:ext cx="6447501" cy="1135436"/>
          </a:xfrm>
        </p:spPr>
        <p:txBody>
          <a:bodyPr anchor="t">
            <a:normAutofit/>
          </a:bodyPr>
          <a:lstStyle>
            <a:lvl1pPr marL="0" indent="0" algn="l">
              <a:buNone/>
              <a:defRPr sz="135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5/13/24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57714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8500" y="457200"/>
            <a:ext cx="6070601" cy="2266950"/>
          </a:xfrm>
        </p:spPr>
        <p:txBody>
          <a:bodyPr anchor="ctr">
            <a:normAutofit/>
          </a:bodyPr>
          <a:lstStyle>
            <a:lvl1pPr algn="l">
              <a:defRPr sz="33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07999" y="3009900"/>
            <a:ext cx="6447502" cy="385686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FontTx/>
              <a:buNone/>
              <a:defRPr/>
            </a:lvl2pPr>
            <a:lvl3pPr marL="685800" indent="0">
              <a:buFontTx/>
              <a:buNone/>
              <a:defRPr/>
            </a:lvl3pPr>
            <a:lvl4pPr marL="1028700" indent="0">
              <a:buFontTx/>
              <a:buNone/>
              <a:defRPr/>
            </a:lvl4pPr>
            <a:lvl5pPr marL="13716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3395586"/>
            <a:ext cx="6447501" cy="1135436"/>
          </a:xfrm>
        </p:spPr>
        <p:txBody>
          <a:bodyPr anchor="t">
            <a:normAutofit/>
          </a:bodyPr>
          <a:lstStyle>
            <a:lvl1pPr marL="0" indent="0" algn="l">
              <a:buNone/>
              <a:defRPr sz="13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5/13/24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406403" y="592784"/>
            <a:ext cx="457200" cy="438582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/>
            <a:r>
              <a:rPr lang="en-US" sz="6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669758" y="2164917"/>
            <a:ext cx="457200" cy="438582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/>
            <a:r>
              <a:rPr lang="en-US" sz="6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25981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457200"/>
            <a:ext cx="6441152" cy="2266950"/>
          </a:xfrm>
        </p:spPr>
        <p:txBody>
          <a:bodyPr anchor="ctr">
            <a:normAutofit/>
          </a:bodyPr>
          <a:lstStyle>
            <a:lvl1pPr algn="l">
              <a:defRPr sz="33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07999" y="3009900"/>
            <a:ext cx="6447502" cy="385686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1800">
                <a:solidFill>
                  <a:schemeClr val="accent1"/>
                </a:solidFill>
              </a:defRPr>
            </a:lvl1pPr>
            <a:lvl2pPr marL="342900" indent="0">
              <a:buFontTx/>
              <a:buNone/>
              <a:defRPr/>
            </a:lvl2pPr>
            <a:lvl3pPr marL="685800" indent="0">
              <a:buFontTx/>
              <a:buNone/>
              <a:defRPr/>
            </a:lvl3pPr>
            <a:lvl4pPr marL="1028700" indent="0">
              <a:buFontTx/>
              <a:buNone/>
              <a:defRPr/>
            </a:lvl4pPr>
            <a:lvl5pPr marL="13716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3395586"/>
            <a:ext cx="6447501" cy="1135436"/>
          </a:xfrm>
        </p:spPr>
        <p:txBody>
          <a:bodyPr anchor="t">
            <a:normAutofit/>
          </a:bodyPr>
          <a:lstStyle>
            <a:lvl1pPr marL="0" indent="0" algn="l">
              <a:buNone/>
              <a:defRPr sz="13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5/13/24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096180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5/13/24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72676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5755" y="457200"/>
            <a:ext cx="978557" cy="3938588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1" y="457200"/>
            <a:ext cx="5295113" cy="393858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5/13/24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96636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2800" b="1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342900" indent="0">
              <a:buNone/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 marL="685800" indent="0">
              <a:buNone/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 marL="1028700" indent="0">
              <a:buNone/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 marL="1371600" indent="0">
              <a:buNone/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5/13/24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27181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2025651"/>
            <a:ext cx="6447501" cy="1369936"/>
          </a:xfrm>
        </p:spPr>
        <p:txBody>
          <a:bodyPr anchor="b"/>
          <a:lstStyle>
            <a:lvl1pPr algn="l">
              <a:defRPr sz="3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3395586"/>
            <a:ext cx="6447501" cy="645300"/>
          </a:xfrm>
        </p:spPr>
        <p:txBody>
          <a:bodyPr anchor="t"/>
          <a:lstStyle>
            <a:lvl1pPr marL="0" indent="0" algn="l">
              <a:buNone/>
              <a:defRPr sz="15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5/13/24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49905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1" y="1620442"/>
            <a:ext cx="3138026" cy="291057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17477" y="1620442"/>
            <a:ext cx="3138026" cy="291058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5/13/24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4760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6809" y="1620737"/>
            <a:ext cx="3139217" cy="432197"/>
          </a:xfrm>
        </p:spPr>
        <p:txBody>
          <a:bodyPr anchor="b">
            <a:noAutofit/>
          </a:bodyPr>
          <a:lstStyle>
            <a:lvl1pPr marL="0" indent="0">
              <a:buNone/>
              <a:defRPr sz="1800" b="0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6809" y="2052934"/>
            <a:ext cx="3139217" cy="2478088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16287" y="1620737"/>
            <a:ext cx="3139214" cy="432197"/>
          </a:xfrm>
        </p:spPr>
        <p:txBody>
          <a:bodyPr anchor="b">
            <a:noAutofit/>
          </a:bodyPr>
          <a:lstStyle>
            <a:lvl1pPr marL="0" indent="0">
              <a:buNone/>
              <a:defRPr sz="1800" b="0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16288" y="2052934"/>
            <a:ext cx="3139213" cy="2478088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5/13/24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88297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457200"/>
            <a:ext cx="6447501" cy="9906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5/13/24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06175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5/13/24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18445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1123953"/>
            <a:ext cx="2890896" cy="958850"/>
          </a:xfrm>
        </p:spPr>
        <p:txBody>
          <a:bodyPr anchor="b">
            <a:normAutofit/>
          </a:bodyPr>
          <a:lstStyle>
            <a:lvl1pPr>
              <a:defRPr sz="1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0346" y="386193"/>
            <a:ext cx="3385156" cy="4144828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1" y="2082802"/>
            <a:ext cx="2890896" cy="1938337"/>
          </a:xfrm>
        </p:spPr>
        <p:txBody>
          <a:bodyPr>
            <a:normAutofit/>
          </a:bodyPr>
          <a:lstStyle>
            <a:lvl1pPr marL="0" indent="0">
              <a:buNone/>
              <a:defRPr sz="1050"/>
            </a:lvl1pPr>
            <a:lvl2pPr marL="342797" indent="0">
              <a:buNone/>
              <a:defRPr sz="1050"/>
            </a:lvl2pPr>
            <a:lvl3pPr marL="685595" indent="0">
              <a:buNone/>
              <a:defRPr sz="900"/>
            </a:lvl3pPr>
            <a:lvl4pPr marL="1028392" indent="0">
              <a:buNone/>
              <a:defRPr sz="750"/>
            </a:lvl4pPr>
            <a:lvl5pPr marL="1371188" indent="0">
              <a:buNone/>
              <a:defRPr sz="750"/>
            </a:lvl5pPr>
            <a:lvl6pPr marL="1713986" indent="0">
              <a:buNone/>
              <a:defRPr sz="750"/>
            </a:lvl6pPr>
            <a:lvl7pPr marL="2056783" indent="0">
              <a:buNone/>
              <a:defRPr sz="750"/>
            </a:lvl7pPr>
            <a:lvl8pPr marL="2399580" indent="0">
              <a:buNone/>
              <a:defRPr sz="750"/>
            </a:lvl8pPr>
            <a:lvl9pPr marL="2742377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5/13/24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00118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3600450"/>
            <a:ext cx="6447500" cy="425054"/>
          </a:xfrm>
        </p:spPr>
        <p:txBody>
          <a:bodyPr anchor="b">
            <a:normAutofit/>
          </a:bodyPr>
          <a:lstStyle>
            <a:lvl1pPr algn="l">
              <a:defRPr sz="1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08001" y="457200"/>
            <a:ext cx="6447501" cy="2884289"/>
          </a:xfrm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1" y="4025504"/>
            <a:ext cx="6447500" cy="505518"/>
          </a:xfrm>
        </p:spPr>
        <p:txBody>
          <a:bodyPr>
            <a:normAutofit/>
          </a:bodyPr>
          <a:lstStyle>
            <a:lvl1pPr marL="0" indent="0">
              <a:buNone/>
              <a:defRPr sz="9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5/13/24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96571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6350"/>
            <a:ext cx="9144000" cy="5149850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8001" y="457200"/>
            <a:ext cx="6447501" cy="9906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1620442"/>
            <a:ext cx="6447501" cy="29105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3850" y="4531022"/>
            <a:ext cx="68395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8241E9-601D-4A27-BF72-C7763949FF5A}" type="datetimeFigureOut">
              <a:rPr lang="en-US" smtClean="0"/>
              <a:pPr/>
              <a:t>5/13/24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8001" y="4531022"/>
            <a:ext cx="4723209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2998" y="4531022"/>
            <a:ext cx="51250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accent1"/>
                </a:solidFill>
              </a:defRPr>
            </a:lvl1pPr>
          </a:lstStyle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83667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94" r:id="rId1"/>
    <p:sldLayoutId id="2147483995" r:id="rId2"/>
    <p:sldLayoutId id="2147483996" r:id="rId3"/>
    <p:sldLayoutId id="2147483997" r:id="rId4"/>
    <p:sldLayoutId id="2147483998" r:id="rId5"/>
    <p:sldLayoutId id="2147483999" r:id="rId6"/>
    <p:sldLayoutId id="2147484000" r:id="rId7"/>
    <p:sldLayoutId id="2147484001" r:id="rId8"/>
    <p:sldLayoutId id="2147484002" r:id="rId9"/>
    <p:sldLayoutId id="2147484003" r:id="rId10"/>
    <p:sldLayoutId id="2147484004" r:id="rId11"/>
    <p:sldLayoutId id="2147484005" r:id="rId12"/>
    <p:sldLayoutId id="2147484006" r:id="rId13"/>
    <p:sldLayoutId id="2147484007" r:id="rId14"/>
    <p:sldLayoutId id="2147484008" r:id="rId15"/>
    <p:sldLayoutId id="2147484009" r:id="rId16"/>
  </p:sldLayoutIdLst>
  <p:txStyles>
    <p:titleStyle>
      <a:lvl1pPr algn="l" defTabSz="342900" rtl="0" eaLnBrk="1" latinLnBrk="0" hangingPunct="1">
        <a:spcBef>
          <a:spcPct val="0"/>
        </a:spcBef>
        <a:buNone/>
        <a:defRPr sz="27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57175" indent="-257175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3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0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404" r="-400"/>
          <a:stretch/>
        </p:blipFill>
        <p:spPr>
          <a:xfrm>
            <a:off x="-164526" y="-113084"/>
            <a:ext cx="9509564" cy="5349130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E9C44ADE-5969-E345-9A29-D3F18514F321}"/>
              </a:ext>
            </a:extLst>
          </p:cNvPr>
          <p:cNvSpPr/>
          <p:nvPr/>
        </p:nvSpPr>
        <p:spPr>
          <a:xfrm>
            <a:off x="5334000" y="2343150"/>
            <a:ext cx="3581400" cy="2514600"/>
          </a:xfrm>
          <a:prstGeom prst="rect">
            <a:avLst/>
          </a:prstGeom>
          <a:noFill/>
          <a:ln w="571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985AB16-A654-B842-91B1-87A656B0390F}"/>
              </a:ext>
            </a:extLst>
          </p:cNvPr>
          <p:cNvSpPr/>
          <p:nvPr/>
        </p:nvSpPr>
        <p:spPr>
          <a:xfrm>
            <a:off x="5410200" y="2419350"/>
            <a:ext cx="3429000" cy="23622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086809A-4301-AD41-933D-AE418453FFDA}"/>
              </a:ext>
            </a:extLst>
          </p:cNvPr>
          <p:cNvSpPr txBox="1"/>
          <p:nvPr/>
        </p:nvSpPr>
        <p:spPr>
          <a:xfrm>
            <a:off x="5486400" y="3215729"/>
            <a:ext cx="3276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>
                <a:latin typeface="Calibri" panose="020F0502020204030204" pitchFamily="34" charset="0"/>
                <a:cs typeface="Calibri" panose="020F0502020204030204" pitchFamily="34" charset="0"/>
              </a:rPr>
              <a:t>Introduction</a:t>
            </a:r>
            <a:endParaRPr lang="en-ID" sz="44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03648" y="1203598"/>
            <a:ext cx="4896544" cy="2736304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This suggests that while circumstances may change, there is really nothing new to learn under the sun, only things to unlearn. 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7551613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03648" y="1203598"/>
            <a:ext cx="4896544" cy="2736304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With this in mind, how often do we stop to examine whether our society or culture is backward or progressive? 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41975144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03648" y="1203598"/>
            <a:ext cx="4896544" cy="2736304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How well and how frequently do we question, and to what extent do we allow ourselves to be conditioned to conform to groupthink?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9358167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79712" y="1203598"/>
            <a:ext cx="3744416" cy="2736304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Let’s face it, several blatant falsehoods have been sold to us as the truth. 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9976452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03648" y="1203598"/>
            <a:ext cx="4896544" cy="2736304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We are told to pursue the "perfect body" and even what the "perfect body" should look like. 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8756771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03648" y="987574"/>
            <a:ext cx="4896544" cy="1224136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We are also dictated what success and happiness should look like.</a:t>
            </a:r>
            <a:endParaRPr lang="en-ID" dirty="0"/>
          </a:p>
        </p:txBody>
      </p:sp>
      <p:pic>
        <p:nvPicPr>
          <p:cNvPr id="3074" name="Picture 2" descr="A Simple Path to Happiness and Success">
            <a:extLst>
              <a:ext uri="{FF2B5EF4-FFF2-40B4-BE49-F238E27FC236}">
                <a16:creationId xmlns:a16="http://schemas.microsoft.com/office/drawing/2014/main" id="{3E5E02A5-6FE6-9747-98B1-27AE288A2D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3784" y="2211710"/>
            <a:ext cx="2556272" cy="1532012"/>
          </a:xfrm>
          <a:prstGeom prst="rect">
            <a:avLst/>
          </a:prstGeom>
          <a:noFill/>
          <a:ln w="15875">
            <a:solidFill>
              <a:schemeClr val="tx1">
                <a:lumMod val="85000"/>
                <a:lumOff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686675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03648" y="1203598"/>
            <a:ext cx="4896544" cy="2736304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However, if we truly want to live not according to the fleeting trends of the times but according to truth, then we need to unlearn the "wisdom" of this world. 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5030526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07704" y="1203598"/>
            <a:ext cx="3888432" cy="2736304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How can we achieve this? Take time out to try and test your introspection. 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9373926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75656" y="1203598"/>
            <a:ext cx="4752528" cy="2736304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Spend quiet moments contemplating the beliefs you hold and let them connect you to your most authentic self.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8400753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03648" y="1203598"/>
            <a:ext cx="4896544" cy="2736304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Interact and listen to open minds, and you will deepen your understanding of the world to achieve unparalleled success. 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6249251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03648" y="1203598"/>
            <a:ext cx="4896544" cy="2736304"/>
          </a:xfrm>
        </p:spPr>
        <p:txBody>
          <a:bodyPr anchor="ctr">
            <a:normAutofit/>
          </a:bodyPr>
          <a:lstStyle/>
          <a:p>
            <a:pPr algn="ctr"/>
            <a:r>
              <a:rPr lang="en-US" i="1" dirty="0"/>
              <a:t>The illiterate of the 21st century will not be those who cannot read and write, but those who cannot learn, unlearn, and relearn.</a:t>
            </a:r>
            <a:br>
              <a:rPr lang="en-US" i="1" dirty="0"/>
            </a:br>
            <a:r>
              <a:rPr lang="en-US" i="1" dirty="0"/>
              <a:t>- Alvin Toffler</a:t>
            </a:r>
          </a:p>
        </p:txBody>
      </p:sp>
    </p:spTree>
    <p:extLst>
      <p:ext uri="{BB962C8B-B14F-4D97-AF65-F5344CB8AC3E}">
        <p14:creationId xmlns:p14="http://schemas.microsoft.com/office/powerpoint/2010/main" val="39636277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03648" y="1203598"/>
            <a:ext cx="4896544" cy="2736304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As we age, we must be willing to learn, unlearn, and relearn all the beliefs and </a:t>
            </a:r>
            <a:r>
              <a:rPr lang="en-MY" dirty="0" err="1"/>
              <a:t>behaviors</a:t>
            </a:r>
            <a:r>
              <a:rPr lang="en-MY"/>
              <a:t> we have grown up with to become our best selves.</a:t>
            </a:r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2437175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03648" y="987574"/>
            <a:ext cx="4896544" cy="1080120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Unlearning is as challenging as learning.</a:t>
            </a:r>
            <a:endParaRPr lang="en-ID" dirty="0"/>
          </a:p>
        </p:txBody>
      </p:sp>
      <p:pic>
        <p:nvPicPr>
          <p:cNvPr id="1026" name="Picture 2" descr="International Conference “Comparative analysis of teaching methods in  face-to-face and distance learning: languages, education, culture” | May  30th-31st, 2023 | UNIMED">
            <a:extLst>
              <a:ext uri="{FF2B5EF4-FFF2-40B4-BE49-F238E27FC236}">
                <a16:creationId xmlns:a16="http://schemas.microsoft.com/office/drawing/2014/main" id="{3432E106-2281-1F4B-AFC7-C742345636E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8988" y="2139702"/>
            <a:ext cx="2585864" cy="1698051"/>
          </a:xfrm>
          <a:prstGeom prst="rect">
            <a:avLst/>
          </a:prstGeom>
          <a:noFill/>
          <a:ln w="15875">
            <a:solidFill>
              <a:schemeClr val="tx1">
                <a:lumMod val="85000"/>
                <a:lumOff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892360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19672" y="1203598"/>
            <a:ext cx="4464496" cy="2736304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What is that belief you've always held and stood by your entire life? Is it true?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7966398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03648" y="1203598"/>
            <a:ext cx="4896544" cy="2736304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Have you ever quickly adopted a belief without questioning it simply because someone said it was true? 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6585215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03648" y="1049722"/>
            <a:ext cx="4896544" cy="792088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Have those beliefs been valid?</a:t>
            </a:r>
            <a:endParaRPr lang="en-ID" dirty="0"/>
          </a:p>
        </p:txBody>
      </p:sp>
      <p:pic>
        <p:nvPicPr>
          <p:cNvPr id="2050" name="Picture 2" descr="Any questions Stock Photos, Royalty Free Any questions Images |  Depositphotos">
            <a:extLst>
              <a:ext uri="{FF2B5EF4-FFF2-40B4-BE49-F238E27FC236}">
                <a16:creationId xmlns:a16="http://schemas.microsoft.com/office/drawing/2014/main" id="{D93ED07F-4F98-314B-A0FF-A095BD5145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0986" y="1975966"/>
            <a:ext cx="2621868" cy="1747912"/>
          </a:xfrm>
          <a:prstGeom prst="rect">
            <a:avLst/>
          </a:prstGeom>
          <a:noFill/>
          <a:ln w="15875">
            <a:solidFill>
              <a:schemeClr val="tx1">
                <a:lumMod val="85000"/>
                <a:lumOff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245463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03648" y="1203598"/>
            <a:ext cx="4896544" cy="2736304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Henry David Thoreau wrote in his book </a:t>
            </a:r>
            <a:r>
              <a:rPr lang="en-MY" i="1" dirty="0"/>
              <a:t>Walden</a:t>
            </a:r>
            <a:r>
              <a:rPr lang="en-MY" dirty="0"/>
              <a:t>, "Every generation laughs at the old fashions, but religiously follows the new." 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8660495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9632" y="1203598"/>
            <a:ext cx="5184576" cy="2736304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It seems simple, right? We dismiss the outdated thinking of our ancestors while eagerly embracing the seemingly enlightened ideas of today.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7620439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47664" y="1203598"/>
            <a:ext cx="4608512" cy="2736304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However, if we consider the adage, "there is nothing new under the sun," we might be making a huge mistake. 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2527575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1441</TotalTime>
  <Words>398</Words>
  <Application>Microsoft Macintosh PowerPoint</Application>
  <PresentationFormat>On-screen Show (16:9)</PresentationFormat>
  <Paragraphs>21</Paragraphs>
  <Slides>20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5" baseType="lpstr">
      <vt:lpstr>Arial</vt:lpstr>
      <vt:lpstr>Calibri</vt:lpstr>
      <vt:lpstr>Trebuchet MS</vt:lpstr>
      <vt:lpstr>Wingdings 3</vt:lpstr>
      <vt:lpstr>Facet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123</cp:revision>
  <dcterms:created xsi:type="dcterms:W3CDTF">2018-10-15T07:11:14Z</dcterms:created>
  <dcterms:modified xsi:type="dcterms:W3CDTF">2024-05-13T05:17:59Z</dcterms:modified>
</cp:coreProperties>
</file>