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42"/>
  </p:notesMasterIdLst>
  <p:sldIdLst>
    <p:sldId id="257" r:id="rId2"/>
    <p:sldId id="555" r:id="rId3"/>
    <p:sldId id="581" r:id="rId4"/>
    <p:sldId id="582" r:id="rId5"/>
    <p:sldId id="583" r:id="rId6"/>
    <p:sldId id="584" r:id="rId7"/>
    <p:sldId id="585" r:id="rId8"/>
    <p:sldId id="586" r:id="rId9"/>
    <p:sldId id="556" r:id="rId10"/>
    <p:sldId id="572" r:id="rId11"/>
    <p:sldId id="587" r:id="rId12"/>
    <p:sldId id="588" r:id="rId13"/>
    <p:sldId id="589" r:id="rId14"/>
    <p:sldId id="590" r:id="rId15"/>
    <p:sldId id="591" r:id="rId16"/>
    <p:sldId id="592" r:id="rId17"/>
    <p:sldId id="573" r:id="rId18"/>
    <p:sldId id="574" r:id="rId19"/>
    <p:sldId id="593" r:id="rId20"/>
    <p:sldId id="594" r:id="rId21"/>
    <p:sldId id="595" r:id="rId22"/>
    <p:sldId id="596" r:id="rId23"/>
    <p:sldId id="597" r:id="rId24"/>
    <p:sldId id="575" r:id="rId25"/>
    <p:sldId id="576" r:id="rId26"/>
    <p:sldId id="598" r:id="rId27"/>
    <p:sldId id="599" r:id="rId28"/>
    <p:sldId id="600" r:id="rId29"/>
    <p:sldId id="601" r:id="rId30"/>
    <p:sldId id="602" r:id="rId31"/>
    <p:sldId id="603" r:id="rId32"/>
    <p:sldId id="604" r:id="rId33"/>
    <p:sldId id="605" r:id="rId34"/>
    <p:sldId id="606" r:id="rId35"/>
    <p:sldId id="577" r:id="rId36"/>
    <p:sldId id="578" r:id="rId37"/>
    <p:sldId id="579" r:id="rId38"/>
    <p:sldId id="580" r:id="rId39"/>
    <p:sldId id="607" r:id="rId40"/>
    <p:sldId id="608" r:id="rId4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723287"/>
            <a:ext cx="3276600" cy="1754326"/>
          </a:xfrm>
          <a:prstGeom prst="rect">
            <a:avLst/>
          </a:prstGeom>
          <a:noFill/>
        </p:spPr>
        <p:txBody>
          <a:bodyPr wrap="square" rtlCol="0">
            <a:spAutoFit/>
          </a:bodyPr>
          <a:lstStyle/>
          <a:p>
            <a:pPr algn="ctr"/>
            <a:r>
              <a:rPr lang="en-US" sz="3600" b="1" dirty="0">
                <a:latin typeface="Calibri" panose="020F0502020204030204" pitchFamily="34" charset="0"/>
                <a:cs typeface="Calibri" panose="020F0502020204030204" pitchFamily="34" charset="0"/>
              </a:rPr>
              <a:t>Why You Must Let Go Of Limiting Beliefs</a:t>
            </a:r>
            <a:endParaRPr lang="en-ID" sz="36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Limiting beliefs are a set of false assumptions and self-imposed restrictions about your potential, the world around you, and yourself. </a:t>
            </a:r>
            <a:endParaRPr lang="en-ID" dirty="0"/>
          </a:p>
        </p:txBody>
      </p:sp>
    </p:spTree>
    <p:extLst>
      <p:ext uri="{BB962C8B-B14F-4D97-AF65-F5344CB8AC3E}">
        <p14:creationId xmlns:p14="http://schemas.microsoft.com/office/powerpoint/2010/main" val="188949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These limiting beliefs may have been instilled in you by society, family, and yourself. </a:t>
            </a:r>
            <a:endParaRPr lang="en-ID" dirty="0"/>
          </a:p>
        </p:txBody>
      </p:sp>
    </p:spTree>
    <p:extLst>
      <p:ext uri="{BB962C8B-B14F-4D97-AF65-F5344CB8AC3E}">
        <p14:creationId xmlns:p14="http://schemas.microsoft.com/office/powerpoint/2010/main" val="1011831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However, regardless of their origin, they have a powerful effect on how you experience the world and perceive it. </a:t>
            </a:r>
            <a:endParaRPr lang="en-ID" dirty="0"/>
          </a:p>
        </p:txBody>
      </p:sp>
    </p:spTree>
    <p:extLst>
      <p:ext uri="{BB962C8B-B14F-4D97-AF65-F5344CB8AC3E}">
        <p14:creationId xmlns:p14="http://schemas.microsoft.com/office/powerpoint/2010/main" val="3405666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Recognizing and addressing your limiting beliefs can open you up to new realities and possibilities. </a:t>
            </a:r>
            <a:endParaRPr lang="en-ID" dirty="0"/>
          </a:p>
        </p:txBody>
      </p:sp>
    </p:spTree>
    <p:extLst>
      <p:ext uri="{BB962C8B-B14F-4D97-AF65-F5344CB8AC3E}">
        <p14:creationId xmlns:p14="http://schemas.microsoft.com/office/powerpoint/2010/main" val="1728009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005576"/>
            <a:ext cx="4176464" cy="3132348"/>
          </a:xfrm>
        </p:spPr>
        <p:txBody>
          <a:bodyPr anchor="ctr">
            <a:normAutofit/>
          </a:bodyPr>
          <a:lstStyle/>
          <a:p>
            <a:pPr algn="ctr"/>
            <a:r>
              <a:rPr lang="en-MY" dirty="0"/>
              <a:t>It is time for you to unlock your potential and break free from the chains of doubt.</a:t>
            </a:r>
            <a:endParaRPr lang="en-ID" dirty="0"/>
          </a:p>
        </p:txBody>
      </p:sp>
    </p:spTree>
    <p:extLst>
      <p:ext uri="{BB962C8B-B14F-4D97-AF65-F5344CB8AC3E}">
        <p14:creationId xmlns:p14="http://schemas.microsoft.com/office/powerpoint/2010/main" val="111295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You begin to believe in yourself and your abilities, realizing that you have more power than you think. </a:t>
            </a:r>
            <a:endParaRPr lang="en-ID" dirty="0"/>
          </a:p>
        </p:txBody>
      </p:sp>
    </p:spTree>
    <p:extLst>
      <p:ext uri="{BB962C8B-B14F-4D97-AF65-F5344CB8AC3E}">
        <p14:creationId xmlns:p14="http://schemas.microsoft.com/office/powerpoint/2010/main" val="276226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91680" y="1005576"/>
            <a:ext cx="4032448" cy="3132348"/>
          </a:xfrm>
        </p:spPr>
        <p:txBody>
          <a:bodyPr anchor="ctr">
            <a:normAutofit/>
          </a:bodyPr>
          <a:lstStyle/>
          <a:p>
            <a:pPr algn="ctr"/>
            <a:r>
              <a:rPr lang="en-MY" dirty="0"/>
              <a:t>Let go of beliefs that no longer serve you and embrace a new way of thinking.</a:t>
            </a:r>
            <a:endParaRPr lang="en-ID" dirty="0"/>
          </a:p>
        </p:txBody>
      </p:sp>
    </p:spTree>
    <p:extLst>
      <p:ext uri="{BB962C8B-B14F-4D97-AF65-F5344CB8AC3E}">
        <p14:creationId xmlns:p14="http://schemas.microsoft.com/office/powerpoint/2010/main" val="1313053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How Limiting Beliefs Are Formed</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536504" cy="2592288"/>
          </a:xfrm>
        </p:spPr>
        <p:txBody>
          <a:bodyPr>
            <a:normAutofit/>
          </a:bodyPr>
          <a:lstStyle/>
          <a:p>
            <a:r>
              <a:rPr lang="en-MY" dirty="0"/>
              <a:t>How are limiting beliefs formed? They don't just form overnight. They have tendrils that spiral down and affect your life years later. </a:t>
            </a:r>
            <a:endParaRPr lang="en-ID" dirty="0"/>
          </a:p>
        </p:txBody>
      </p:sp>
    </p:spTree>
    <p:extLst>
      <p:ext uri="{BB962C8B-B14F-4D97-AF65-F5344CB8AC3E}">
        <p14:creationId xmlns:p14="http://schemas.microsoft.com/office/powerpoint/2010/main" val="250205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1134126"/>
          </a:xfrm>
        </p:spPr>
        <p:txBody>
          <a:bodyPr anchor="ctr">
            <a:normAutofit/>
          </a:bodyPr>
          <a:lstStyle/>
          <a:p>
            <a:pPr algn="ctr"/>
            <a:r>
              <a:rPr lang="en-MY" dirty="0"/>
              <a:t>They may be based on impostor syndrome or past experiences. </a:t>
            </a:r>
            <a:endParaRPr lang="en-ID" dirty="0"/>
          </a:p>
        </p:txBody>
      </p:sp>
      <p:pic>
        <p:nvPicPr>
          <p:cNvPr id="2050" name="Picture 2" descr="Why Publishers Need to Learn from Past Experiences - PerformanceIN">
            <a:extLst>
              <a:ext uri="{FF2B5EF4-FFF2-40B4-BE49-F238E27FC236}">
                <a16:creationId xmlns:a16="http://schemas.microsoft.com/office/drawing/2014/main" id="{321C7F3E-3FC8-3741-8492-E790941E05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6018" y="2293988"/>
            <a:ext cx="2523772" cy="1419622"/>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757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971600" y="1005576"/>
            <a:ext cx="5472608" cy="3132348"/>
          </a:xfrm>
        </p:spPr>
        <p:txBody>
          <a:bodyPr anchor="ctr">
            <a:normAutofit/>
          </a:bodyPr>
          <a:lstStyle/>
          <a:p>
            <a:pPr algn="ctr"/>
            <a:r>
              <a:rPr lang="en-MY" dirty="0"/>
              <a:t>However, these thoughts and beliefs form over the years, starting from a young age, and can go on to shape your life for decades to come if not addressed.</a:t>
            </a:r>
            <a:endParaRPr lang="en-ID" dirty="0"/>
          </a:p>
        </p:txBody>
      </p:sp>
    </p:spTree>
    <p:extLst>
      <p:ext uri="{BB962C8B-B14F-4D97-AF65-F5344CB8AC3E}">
        <p14:creationId xmlns:p14="http://schemas.microsoft.com/office/powerpoint/2010/main" val="3366681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US" i="1" dirty="0"/>
              <a:t>The shortest and surest way of arriving at real knowledge is to unlearn the lessons we have been taught, to mount the first principles, and take nobody's word about them.</a:t>
            </a:r>
            <a:br>
              <a:rPr lang="en-US" i="1" dirty="0"/>
            </a:br>
            <a:r>
              <a:rPr lang="en-US" i="1" dirty="0"/>
              <a:t>- Henry Bolingbroke</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dirty="0"/>
              <a:t>Here are nine of the most common limiting beliefs that many people experience:</a:t>
            </a:r>
            <a:endParaRPr lang="en-ID" dirty="0"/>
          </a:p>
          <a:p>
            <a:pPr marL="342900" lvl="0" indent="-342900">
              <a:buFont typeface="Arial" panose="020B0604020202020204" pitchFamily="34" charset="0"/>
              <a:buChar char="•"/>
            </a:pPr>
            <a:r>
              <a:rPr lang="en-MY" dirty="0"/>
              <a:t>No matter what I do, I will never be good enough.</a:t>
            </a:r>
            <a:endParaRPr lang="en-ID" dirty="0"/>
          </a:p>
        </p:txBody>
      </p:sp>
    </p:spTree>
    <p:extLst>
      <p:ext uri="{BB962C8B-B14F-4D97-AF65-F5344CB8AC3E}">
        <p14:creationId xmlns:p14="http://schemas.microsoft.com/office/powerpoint/2010/main" val="147847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I do not have what it takes to make a difference.</a:t>
            </a:r>
            <a:endParaRPr lang="en-ID" dirty="0"/>
          </a:p>
          <a:p>
            <a:pPr marL="342900" lvl="0" indent="-342900">
              <a:buFont typeface="Arial" panose="020B0604020202020204" pitchFamily="34" charset="0"/>
              <a:buChar char="•"/>
            </a:pPr>
            <a:r>
              <a:rPr lang="en-MY" dirty="0"/>
              <a:t>I am not worthy of respect or love.</a:t>
            </a:r>
            <a:endParaRPr lang="en-ID" dirty="0"/>
          </a:p>
        </p:txBody>
      </p:sp>
    </p:spTree>
    <p:extLst>
      <p:ext uri="{BB962C8B-B14F-4D97-AF65-F5344CB8AC3E}">
        <p14:creationId xmlns:p14="http://schemas.microsoft.com/office/powerpoint/2010/main" val="423131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People will not accept me for who I am.</a:t>
            </a:r>
            <a:endParaRPr lang="en-ID" dirty="0"/>
          </a:p>
          <a:p>
            <a:pPr marL="342900" lvl="0" indent="-342900">
              <a:buFont typeface="Arial" panose="020B0604020202020204" pitchFamily="34" charset="0"/>
              <a:buChar char="•"/>
            </a:pPr>
            <a:r>
              <a:rPr lang="en-MY" dirty="0"/>
              <a:t>It is too late for me.</a:t>
            </a:r>
            <a:endParaRPr lang="en-ID" dirty="0"/>
          </a:p>
          <a:p>
            <a:pPr marL="342900" lvl="0" indent="-342900">
              <a:buFont typeface="Arial" panose="020B0604020202020204" pitchFamily="34" charset="0"/>
              <a:buChar char="•"/>
            </a:pPr>
            <a:r>
              <a:rPr lang="en-MY" dirty="0"/>
              <a:t>I cannot do anything right.</a:t>
            </a:r>
            <a:endParaRPr lang="en-ID" dirty="0"/>
          </a:p>
        </p:txBody>
      </p:sp>
    </p:spTree>
    <p:extLst>
      <p:ext uri="{BB962C8B-B14F-4D97-AF65-F5344CB8AC3E}">
        <p14:creationId xmlns:p14="http://schemas.microsoft.com/office/powerpoint/2010/main" val="329027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Things will always be the same.</a:t>
            </a:r>
            <a:endParaRPr lang="en-ID" dirty="0"/>
          </a:p>
          <a:p>
            <a:pPr marL="342900" lvl="0" indent="-342900">
              <a:buFont typeface="Arial" panose="020B0604020202020204" pitchFamily="34" charset="0"/>
              <a:buChar char="•"/>
            </a:pPr>
            <a:r>
              <a:rPr lang="en-MY" dirty="0"/>
              <a:t>I am not smart enough.</a:t>
            </a:r>
            <a:endParaRPr lang="en-ID" dirty="0"/>
          </a:p>
          <a:p>
            <a:pPr marL="342900" lvl="0" indent="-342900">
              <a:buFont typeface="Arial" panose="020B0604020202020204" pitchFamily="34" charset="0"/>
              <a:buChar char="•"/>
            </a:pPr>
            <a:r>
              <a:rPr lang="en-MY" dirty="0"/>
              <a:t>I am not good enough.</a:t>
            </a:r>
            <a:endParaRPr lang="en-ID" dirty="0"/>
          </a:p>
        </p:txBody>
      </p:sp>
    </p:spTree>
    <p:extLst>
      <p:ext uri="{BB962C8B-B14F-4D97-AF65-F5344CB8AC3E}">
        <p14:creationId xmlns:p14="http://schemas.microsoft.com/office/powerpoint/2010/main" val="2908249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563638"/>
            <a:ext cx="6447501" cy="602382"/>
          </a:xfrm>
        </p:spPr>
        <p:txBody>
          <a:bodyPr>
            <a:normAutofit/>
          </a:bodyPr>
          <a:lstStyle/>
          <a:p>
            <a:r>
              <a:rPr lang="en-MY" dirty="0"/>
              <a:t>Free Yourself Of Limiting Beliefs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The first step to freeing yourself from limiting beliefs is to see them for what they truly are—self-limiting beliefs. </a:t>
            </a:r>
            <a:endParaRPr lang="en-ID" dirty="0"/>
          </a:p>
        </p:txBody>
      </p:sp>
    </p:spTree>
    <p:extLst>
      <p:ext uri="{BB962C8B-B14F-4D97-AF65-F5344CB8AC3E}">
        <p14:creationId xmlns:p14="http://schemas.microsoft.com/office/powerpoint/2010/main" val="1257125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9" presetClass="entr" presetSubtype="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ssolv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005576"/>
            <a:ext cx="5184576" cy="3132348"/>
          </a:xfrm>
        </p:spPr>
        <p:txBody>
          <a:bodyPr anchor="ctr">
            <a:normAutofit/>
          </a:bodyPr>
          <a:lstStyle/>
          <a:p>
            <a:pPr algn="ctr"/>
            <a:r>
              <a:rPr lang="en-MY" dirty="0"/>
              <a:t>This way, you can focus on manifesting success, building self-confidence, and fostering positive thinking.</a:t>
            </a:r>
            <a:r>
              <a:rPr lang="en-ID" dirty="0"/>
              <a:t> </a:t>
            </a:r>
          </a:p>
        </p:txBody>
      </p:sp>
    </p:spTree>
    <p:extLst>
      <p:ext uri="{BB962C8B-B14F-4D97-AF65-F5344CB8AC3E}">
        <p14:creationId xmlns:p14="http://schemas.microsoft.com/office/powerpoint/2010/main" val="267816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005576"/>
            <a:ext cx="3888432" cy="3132348"/>
          </a:xfrm>
        </p:spPr>
        <p:txBody>
          <a:bodyPr anchor="ctr">
            <a:normAutofit/>
          </a:bodyPr>
          <a:lstStyle/>
          <a:p>
            <a:pPr algn="ctr"/>
            <a:r>
              <a:rPr lang="en-MY" dirty="0"/>
              <a:t>The first step in freeing yourself from limiting beliefs is to acknowledge that you have them. </a:t>
            </a:r>
            <a:endParaRPr lang="en-ID" dirty="0"/>
          </a:p>
        </p:txBody>
      </p:sp>
    </p:spTree>
    <p:extLst>
      <p:ext uri="{BB962C8B-B14F-4D97-AF65-F5344CB8AC3E}">
        <p14:creationId xmlns:p14="http://schemas.microsoft.com/office/powerpoint/2010/main" val="9952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99592" y="1005576"/>
            <a:ext cx="5616624" cy="3132348"/>
          </a:xfrm>
        </p:spPr>
        <p:txBody>
          <a:bodyPr anchor="ctr">
            <a:normAutofit/>
          </a:bodyPr>
          <a:lstStyle/>
          <a:p>
            <a:pPr algn="ctr"/>
            <a:r>
              <a:rPr lang="en-MY" dirty="0"/>
              <a:t>Identify your beliefs. It would be untrue to say that you do not carry limiting beliefs; however, they can be easily and quickly identified when you reflect on the things that make you feel stuck. </a:t>
            </a:r>
            <a:endParaRPr lang="en-ID" dirty="0"/>
          </a:p>
        </p:txBody>
      </p:sp>
    </p:spTree>
    <p:extLst>
      <p:ext uri="{BB962C8B-B14F-4D97-AF65-F5344CB8AC3E}">
        <p14:creationId xmlns:p14="http://schemas.microsoft.com/office/powerpoint/2010/main" val="1321819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To identify your limiting beliefs, take a few moments to reflect on these deep questions. </a:t>
            </a:r>
            <a:endParaRPr lang="en-ID" dirty="0"/>
          </a:p>
        </p:txBody>
      </p:sp>
    </p:spTree>
    <p:extLst>
      <p:ext uri="{BB962C8B-B14F-4D97-AF65-F5344CB8AC3E}">
        <p14:creationId xmlns:p14="http://schemas.microsoft.com/office/powerpoint/2010/main" val="393316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MY" dirty="0"/>
              <a:t>They will help you assess what you need to do:</a:t>
            </a:r>
            <a:endParaRPr lang="en-ID" dirty="0"/>
          </a:p>
          <a:p>
            <a:pPr marL="342900" lvl="0" indent="-342900">
              <a:buFont typeface="Arial" panose="020B0604020202020204" pitchFamily="34" charset="0"/>
              <a:buChar char="•"/>
            </a:pPr>
            <a:r>
              <a:rPr lang="en-MY" dirty="0"/>
              <a:t>What areas do I tend to really procrastinate in?</a:t>
            </a:r>
            <a:endParaRPr lang="en-ID" dirty="0"/>
          </a:p>
        </p:txBody>
      </p:sp>
    </p:spTree>
    <p:extLst>
      <p:ext uri="{BB962C8B-B14F-4D97-AF65-F5344CB8AC3E}">
        <p14:creationId xmlns:p14="http://schemas.microsoft.com/office/powerpoint/2010/main" val="3731599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Have you ever been to prison, seen one, or even known anyone in prison before? Well, if so, you have an idea of what limiting beliefs can do.</a:t>
            </a:r>
            <a:r>
              <a:rPr lang="en-ID" dirty="0"/>
              <a:t> </a:t>
            </a:r>
          </a:p>
        </p:txBody>
      </p:sp>
    </p:spTree>
    <p:extLst>
      <p:ext uri="{BB962C8B-B14F-4D97-AF65-F5344CB8AC3E}">
        <p14:creationId xmlns:p14="http://schemas.microsoft.com/office/powerpoint/2010/main" val="247334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400600" cy="3132348"/>
          </a:xfrm>
        </p:spPr>
        <p:txBody>
          <a:bodyPr anchor="ctr">
            <a:normAutofit/>
          </a:bodyPr>
          <a:lstStyle/>
          <a:p>
            <a:pPr marL="342900" lvl="0" indent="-342900">
              <a:buFont typeface="Arial" panose="020B0604020202020204" pitchFamily="34" charset="0"/>
              <a:buChar char="•"/>
            </a:pPr>
            <a:r>
              <a:rPr lang="en-MY" dirty="0"/>
              <a:t>Are there any situations that make me feel particularly inadequate or insecure?</a:t>
            </a:r>
            <a:endParaRPr lang="en-ID" dirty="0"/>
          </a:p>
          <a:p>
            <a:pPr marL="342900" lvl="0" indent="-342900">
              <a:buFont typeface="Arial" panose="020B0604020202020204" pitchFamily="34" charset="0"/>
              <a:buChar char="•"/>
            </a:pPr>
            <a:r>
              <a:rPr lang="en-MY" dirty="0"/>
              <a:t>What stories have I been telling myself about what I can or cannot do?</a:t>
            </a:r>
            <a:endParaRPr lang="en-ID" dirty="0"/>
          </a:p>
        </p:txBody>
      </p:sp>
    </p:spTree>
    <p:extLst>
      <p:ext uri="{BB962C8B-B14F-4D97-AF65-F5344CB8AC3E}">
        <p14:creationId xmlns:p14="http://schemas.microsoft.com/office/powerpoint/2010/main" val="4064822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5040560" cy="3132348"/>
          </a:xfrm>
        </p:spPr>
        <p:txBody>
          <a:bodyPr anchor="ctr">
            <a:normAutofit/>
          </a:bodyPr>
          <a:lstStyle/>
          <a:p>
            <a:pPr marL="342900" lvl="0" indent="-342900">
              <a:buFont typeface="Arial" panose="020B0604020202020204" pitchFamily="34" charset="0"/>
              <a:buChar char="•"/>
            </a:pPr>
            <a:r>
              <a:rPr lang="en-MY" dirty="0"/>
              <a:t>What lies have I told myself about my skills, talents, and abilities?</a:t>
            </a:r>
            <a:endParaRPr lang="en-ID" dirty="0"/>
          </a:p>
          <a:p>
            <a:pPr marL="342900" lvl="0" indent="-342900">
              <a:buFont typeface="Arial" panose="020B0604020202020204" pitchFamily="34" charset="0"/>
              <a:buChar char="•"/>
            </a:pPr>
            <a:r>
              <a:rPr lang="en-MY" dirty="0"/>
              <a:t>Do I have any fears that have consistently held me down?</a:t>
            </a:r>
            <a:endParaRPr lang="en-ID" dirty="0"/>
          </a:p>
        </p:txBody>
      </p:sp>
    </p:spTree>
    <p:extLst>
      <p:ext uri="{BB962C8B-B14F-4D97-AF65-F5344CB8AC3E}">
        <p14:creationId xmlns:p14="http://schemas.microsoft.com/office/powerpoint/2010/main" val="136746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What are the recurring themes in my life that come up when I try to take on a new challenge?</a:t>
            </a:r>
            <a:endParaRPr lang="en-ID" dirty="0"/>
          </a:p>
          <a:p>
            <a:pPr marL="342900" lvl="0" indent="-342900">
              <a:buFont typeface="Arial" panose="020B0604020202020204" pitchFamily="34" charset="0"/>
              <a:buChar char="•"/>
            </a:pPr>
            <a:r>
              <a:rPr lang="en-MY" dirty="0"/>
              <a:t>Do I see my own value, or do I constantly compare myself negatively with others?</a:t>
            </a:r>
            <a:endParaRPr lang="en-ID" dirty="0"/>
          </a:p>
        </p:txBody>
      </p:sp>
    </p:spTree>
    <p:extLst>
      <p:ext uri="{BB962C8B-B14F-4D97-AF65-F5344CB8AC3E}">
        <p14:creationId xmlns:p14="http://schemas.microsoft.com/office/powerpoint/2010/main" val="228828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MY" dirty="0"/>
              <a:t>Are there any conversations or topics that make me feel very uncomfortable?</a:t>
            </a:r>
            <a:endParaRPr lang="en-ID" dirty="0"/>
          </a:p>
        </p:txBody>
      </p:sp>
    </p:spTree>
    <p:extLst>
      <p:ext uri="{BB962C8B-B14F-4D97-AF65-F5344CB8AC3E}">
        <p14:creationId xmlns:p14="http://schemas.microsoft.com/office/powerpoint/2010/main" val="92531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When you dedicate yourself and take a few minutes to address these questions, you can start to overcome your limiting beliefs and unlock a life of success and joy.</a:t>
            </a:r>
            <a:endParaRPr lang="en-ID" dirty="0"/>
          </a:p>
        </p:txBody>
      </p:sp>
    </p:spTree>
    <p:extLst>
      <p:ext uri="{BB962C8B-B14F-4D97-AF65-F5344CB8AC3E}">
        <p14:creationId xmlns:p14="http://schemas.microsoft.com/office/powerpoint/2010/main" val="3410985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602382"/>
          </a:xfrm>
        </p:spPr>
        <p:txBody>
          <a:bodyPr>
            <a:normAutofit/>
          </a:bodyPr>
          <a:lstStyle/>
          <a:p>
            <a:r>
              <a:rPr lang="en-MY" dirty="0"/>
              <a:t>Face Them</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779662"/>
            <a:ext cx="5832648" cy="2592288"/>
          </a:xfrm>
        </p:spPr>
        <p:txBody>
          <a:bodyPr>
            <a:normAutofit/>
          </a:bodyPr>
          <a:lstStyle/>
          <a:p>
            <a:r>
              <a:rPr lang="en-MY" dirty="0"/>
              <a:t>Often, one tends to accept their beliefs without question, thus forming an unhealthy </a:t>
            </a:r>
            <a:r>
              <a:rPr lang="en-MY" dirty="0" err="1"/>
              <a:t>codependent</a:t>
            </a:r>
            <a:r>
              <a:rPr lang="en-MY" dirty="0"/>
              <a:t> relationship with them instead of dealing with the major struggle of confronting the limiting beliefs.</a:t>
            </a:r>
            <a:endParaRPr lang="en-ID" dirty="0"/>
          </a:p>
        </p:txBody>
      </p:sp>
    </p:spTree>
    <p:extLst>
      <p:ext uri="{BB962C8B-B14F-4D97-AF65-F5344CB8AC3E}">
        <p14:creationId xmlns:p14="http://schemas.microsoft.com/office/powerpoint/2010/main" val="2431801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Think of all the possible ways that your limiting beliefs may be false and build an argument for reasons you should believe in yourself. </a:t>
            </a:r>
            <a:endParaRPr lang="en-ID" dirty="0"/>
          </a:p>
        </p:txBody>
      </p:sp>
    </p:spTree>
    <p:extLst>
      <p:ext uri="{BB962C8B-B14F-4D97-AF65-F5344CB8AC3E}">
        <p14:creationId xmlns:p14="http://schemas.microsoft.com/office/powerpoint/2010/main" val="177023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131590"/>
            <a:ext cx="6447501" cy="1034430"/>
          </a:xfrm>
        </p:spPr>
        <p:txBody>
          <a:bodyPr>
            <a:normAutofit/>
          </a:bodyPr>
          <a:lstStyle/>
          <a:p>
            <a:r>
              <a:rPr lang="en-MY" dirty="0"/>
              <a:t>Rewrite Your Limiting Beliefs To</a:t>
            </a:r>
            <a:br>
              <a:rPr lang="en-MY" dirty="0"/>
            </a:br>
            <a:r>
              <a:rPr lang="en-MY" dirty="0"/>
              <a:t>Limitless Beliefs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2211710"/>
            <a:ext cx="4248472" cy="2592288"/>
          </a:xfrm>
        </p:spPr>
        <p:txBody>
          <a:bodyPr>
            <a:normAutofit/>
          </a:bodyPr>
          <a:lstStyle/>
          <a:p>
            <a:r>
              <a:rPr lang="en-MY" dirty="0"/>
              <a:t>You have these limiting beliefs that keep you from ever achieving the success that you deserve. </a:t>
            </a:r>
            <a:endParaRPr lang="en-ID" dirty="0"/>
          </a:p>
        </p:txBody>
      </p:sp>
    </p:spTree>
    <p:extLst>
      <p:ext uri="{BB962C8B-B14F-4D97-AF65-F5344CB8AC3E}">
        <p14:creationId xmlns:p14="http://schemas.microsoft.com/office/powerpoint/2010/main" val="70623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However, it is time for you to leave them behind and start replacing them with empowering beliefs that leave you limitless. </a:t>
            </a:r>
            <a:endParaRPr lang="en-ID" dirty="0"/>
          </a:p>
        </p:txBody>
      </p:sp>
    </p:spTree>
    <p:extLst>
      <p:ext uri="{BB962C8B-B14F-4D97-AF65-F5344CB8AC3E}">
        <p14:creationId xmlns:p14="http://schemas.microsoft.com/office/powerpoint/2010/main" val="3156658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dirty="0"/>
              <a:t>This will help you remove all the limits that you have placed on yourself and break free from all the limiting beliefs.</a:t>
            </a:r>
            <a:endParaRPr lang="en-ID" dirty="0"/>
          </a:p>
        </p:txBody>
      </p:sp>
    </p:spTree>
    <p:extLst>
      <p:ext uri="{BB962C8B-B14F-4D97-AF65-F5344CB8AC3E}">
        <p14:creationId xmlns:p14="http://schemas.microsoft.com/office/powerpoint/2010/main" val="476645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15616" y="1203598"/>
            <a:ext cx="5472608" cy="2736304"/>
          </a:xfrm>
        </p:spPr>
        <p:txBody>
          <a:bodyPr anchor="ctr">
            <a:normAutofit/>
          </a:bodyPr>
          <a:lstStyle/>
          <a:p>
            <a:pPr algn="ctr"/>
            <a:r>
              <a:rPr lang="en-MY" dirty="0"/>
              <a:t>At times, you may begin to feel powerless and frustrated, and it is during these times that your limiting beliefs become more empowered and strengthened. </a:t>
            </a:r>
            <a:endParaRPr lang="en-ID" dirty="0"/>
          </a:p>
        </p:txBody>
      </p:sp>
    </p:spTree>
    <p:extLst>
      <p:ext uri="{BB962C8B-B14F-4D97-AF65-F5344CB8AC3E}">
        <p14:creationId xmlns:p14="http://schemas.microsoft.com/office/powerpoint/2010/main" val="3479363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MY"/>
              <a:t>I know that's their job, but do not let them trap you in a state of complacency and block you from reaching your full potential.</a:t>
            </a:r>
            <a:endParaRPr lang="en-ID"/>
          </a:p>
        </p:txBody>
      </p:sp>
    </p:spTree>
    <p:extLst>
      <p:ext uri="{BB962C8B-B14F-4D97-AF65-F5344CB8AC3E}">
        <p14:creationId xmlns:p14="http://schemas.microsoft.com/office/powerpoint/2010/main" val="260711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This vicious cycle of limiting beliefs, failure, and reinforced limiting beliefs can lead to deeper emotions and feelings of depression, self-hatred, and anger. </a:t>
            </a:r>
            <a:endParaRPr lang="en-ID" dirty="0"/>
          </a:p>
        </p:txBody>
      </p:sp>
    </p:spTree>
    <p:extLst>
      <p:ext uri="{BB962C8B-B14F-4D97-AF65-F5344CB8AC3E}">
        <p14:creationId xmlns:p14="http://schemas.microsoft.com/office/powerpoint/2010/main" val="2030016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The key steps to overcoming your limiting beliefs are recognizing them and working on ways to stop them. </a:t>
            </a:r>
            <a:endParaRPr lang="en-ID" dirty="0"/>
          </a:p>
        </p:txBody>
      </p:sp>
    </p:spTree>
    <p:extLst>
      <p:ext uri="{BB962C8B-B14F-4D97-AF65-F5344CB8AC3E}">
        <p14:creationId xmlns:p14="http://schemas.microsoft.com/office/powerpoint/2010/main" val="2253384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MY" dirty="0"/>
              <a:t>With the right amount of knowledge, you can unlock your own potential and encounter true success. </a:t>
            </a:r>
            <a:endParaRPr lang="en-ID" dirty="0"/>
          </a:p>
        </p:txBody>
      </p:sp>
    </p:spTree>
    <p:extLst>
      <p:ext uri="{BB962C8B-B14F-4D97-AF65-F5344CB8AC3E}">
        <p14:creationId xmlns:p14="http://schemas.microsoft.com/office/powerpoint/2010/main" val="4033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77838"/>
            <a:ext cx="4896544" cy="1224136"/>
          </a:xfrm>
        </p:spPr>
        <p:txBody>
          <a:bodyPr anchor="ctr">
            <a:normAutofit/>
          </a:bodyPr>
          <a:lstStyle/>
          <a:p>
            <a:pPr algn="ctr"/>
            <a:r>
              <a:rPr lang="en-MY" dirty="0"/>
              <a:t>The freedom to reach your success is evident, and you can make it a reality.</a:t>
            </a:r>
            <a:endParaRPr lang="en-ID" dirty="0"/>
          </a:p>
        </p:txBody>
      </p:sp>
      <p:pic>
        <p:nvPicPr>
          <p:cNvPr id="1026" name="Picture 2" descr="Success Images – Browse 17,399,181 Stock Photos, Vectors, and Video | Adobe  Stock">
            <a:extLst>
              <a:ext uri="{FF2B5EF4-FFF2-40B4-BE49-F238E27FC236}">
                <a16:creationId xmlns:a16="http://schemas.microsoft.com/office/drawing/2014/main" id="{9F6E2414-940E-B547-B46E-64865243F0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8005" y="2301974"/>
            <a:ext cx="2527829" cy="142190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30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987574"/>
            <a:ext cx="6447501" cy="602382"/>
          </a:xfrm>
        </p:spPr>
        <p:txBody>
          <a:bodyPr>
            <a:normAutofit/>
          </a:bodyPr>
          <a:lstStyle/>
          <a:p>
            <a:r>
              <a:rPr lang="en-MY" dirty="0"/>
              <a:t>Limiting Beliefs</a:t>
            </a:r>
            <a:endParaRPr lang="en-ID" dirty="0"/>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635646"/>
            <a:ext cx="5760640" cy="2592288"/>
          </a:xfrm>
        </p:spPr>
        <p:txBody>
          <a:bodyPr>
            <a:normAutofit/>
          </a:bodyPr>
          <a:lstStyle/>
          <a:p>
            <a:r>
              <a:rPr lang="en-MY" dirty="0"/>
              <a:t>“Do not limit yourself. Many people limit themselves to what they think they can do. You can go as far as your mind lets you. What you believe, remember, you can achieve.” Mary Kay Ash said this, and it makes a lot of sense.</a:t>
            </a:r>
            <a:endParaRPr lang="en-ID" dirty="0"/>
          </a:p>
        </p:txBody>
      </p:sp>
    </p:spTree>
    <p:extLst>
      <p:ext uri="{BB962C8B-B14F-4D97-AF65-F5344CB8AC3E}">
        <p14:creationId xmlns:p14="http://schemas.microsoft.com/office/powerpoint/2010/main" val="174956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1457</TotalTime>
  <Words>975</Words>
  <Application>Microsoft Macintosh PowerPoint</Application>
  <PresentationFormat>On-screen Show (16:9)</PresentationFormat>
  <Paragraphs>56</Paragraphs>
  <Slides>40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Limiting Beliefs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Limiting Beliefs Are Formed</vt:lpstr>
      <vt:lpstr>PowerPoint Presentation</vt:lpstr>
      <vt:lpstr>PowerPoint Presentation</vt:lpstr>
      <vt:lpstr>PowerPoint Presentation</vt:lpstr>
      <vt:lpstr>PowerPoint Presentation</vt:lpstr>
      <vt:lpstr>PowerPoint Presentation</vt:lpstr>
      <vt:lpstr>PowerPoint Presentation</vt:lpstr>
      <vt:lpstr>Free Yourself Of Limiting Beliefs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Face Them</vt:lpstr>
      <vt:lpstr>PowerPoint Presentation</vt:lpstr>
      <vt:lpstr>Rewrite Your Limiting Beliefs To Limitless Beliefs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122</cp:revision>
  <dcterms:created xsi:type="dcterms:W3CDTF">2018-10-15T07:11:14Z</dcterms:created>
  <dcterms:modified xsi:type="dcterms:W3CDTF">2024-05-13T06:12:47Z</dcterms:modified>
</cp:coreProperties>
</file>