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31"/>
  </p:notesMasterIdLst>
  <p:sldIdLst>
    <p:sldId id="257" r:id="rId2"/>
    <p:sldId id="555" r:id="rId3"/>
    <p:sldId id="577" r:id="rId4"/>
    <p:sldId id="578" r:id="rId5"/>
    <p:sldId id="579" r:id="rId6"/>
    <p:sldId id="580" r:id="rId7"/>
    <p:sldId id="581" r:id="rId8"/>
    <p:sldId id="582" r:id="rId9"/>
    <p:sldId id="583" r:id="rId10"/>
    <p:sldId id="556" r:id="rId11"/>
    <p:sldId id="572" r:id="rId12"/>
    <p:sldId id="584" r:id="rId13"/>
    <p:sldId id="585" r:id="rId14"/>
    <p:sldId id="586" r:id="rId15"/>
    <p:sldId id="587" r:id="rId16"/>
    <p:sldId id="588" r:id="rId17"/>
    <p:sldId id="589" r:id="rId18"/>
    <p:sldId id="590" r:id="rId19"/>
    <p:sldId id="591" r:id="rId20"/>
    <p:sldId id="592" r:id="rId21"/>
    <p:sldId id="593" r:id="rId22"/>
    <p:sldId id="594" r:id="rId23"/>
    <p:sldId id="595" r:id="rId24"/>
    <p:sldId id="596" r:id="rId25"/>
    <p:sldId id="597" r:id="rId26"/>
    <p:sldId id="598" r:id="rId27"/>
    <p:sldId id="599" r:id="rId28"/>
    <p:sldId id="600" r:id="rId29"/>
    <p:sldId id="601"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Embracing Imperfection For Growth</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1034430"/>
          </a:xfrm>
        </p:spPr>
        <p:txBody>
          <a:bodyPr>
            <a:normAutofit/>
          </a:bodyPr>
          <a:lstStyle/>
          <a:p>
            <a:r>
              <a:rPr lang="en-MY" dirty="0"/>
              <a:t>Understanding The Concept</a:t>
            </a:r>
            <a:br>
              <a:rPr lang="en-MY" dirty="0"/>
            </a:br>
            <a:r>
              <a:rPr lang="en-MY" dirty="0"/>
              <a:t>Of Embracing Imperfection</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Embracing imperfection allows us to break free from the shackles of perfectionism, which is often accompanied by a fear of failure. </a:t>
            </a:r>
            <a:endParaRPr lang="en-ID" dirty="0"/>
          </a:p>
        </p:txBody>
      </p:sp>
    </p:spTree>
    <p:extLst>
      <p:ext uri="{BB962C8B-B14F-4D97-AF65-F5344CB8AC3E}">
        <p14:creationId xmlns:p14="http://schemas.microsoft.com/office/powerpoint/2010/main" val="174956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1206134"/>
          </a:xfrm>
        </p:spPr>
        <p:txBody>
          <a:bodyPr anchor="ctr">
            <a:normAutofit/>
          </a:bodyPr>
          <a:lstStyle/>
          <a:p>
            <a:pPr algn="ctr"/>
            <a:r>
              <a:rPr lang="en-MY" dirty="0"/>
              <a:t>Pursue your passions with courage and strong conviction.</a:t>
            </a:r>
            <a:endParaRPr lang="en-ID" dirty="0"/>
          </a:p>
        </p:txBody>
      </p:sp>
      <p:pic>
        <p:nvPicPr>
          <p:cNvPr id="1026" name="Picture 2" descr="Finding Your Passion">
            <a:extLst>
              <a:ext uri="{FF2B5EF4-FFF2-40B4-BE49-F238E27FC236}">
                <a16:creationId xmlns:a16="http://schemas.microsoft.com/office/drawing/2014/main" id="{124627D6-B342-4D42-932E-1BFCCFE5C9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75" y="2211710"/>
            <a:ext cx="2558058" cy="153483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49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Note that this is not an endorsement of mediocrity. Embracing imperfections is not about justifying our flaws but an avenue to accept them while striving to become better versions of ourselves. </a:t>
            </a:r>
            <a:endParaRPr lang="en-ID" dirty="0"/>
          </a:p>
        </p:txBody>
      </p:sp>
    </p:spTree>
    <p:extLst>
      <p:ext uri="{BB962C8B-B14F-4D97-AF65-F5344CB8AC3E}">
        <p14:creationId xmlns:p14="http://schemas.microsoft.com/office/powerpoint/2010/main" val="2138008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Just ensure that you take time to celebrate your progress and accept your flaws as well. </a:t>
            </a:r>
            <a:endParaRPr lang="en-ID" dirty="0"/>
          </a:p>
        </p:txBody>
      </p:sp>
    </p:spTree>
    <p:extLst>
      <p:ext uri="{BB962C8B-B14F-4D97-AF65-F5344CB8AC3E}">
        <p14:creationId xmlns:p14="http://schemas.microsoft.com/office/powerpoint/2010/main" val="12751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005576"/>
            <a:ext cx="4176464" cy="3132348"/>
          </a:xfrm>
        </p:spPr>
        <p:txBody>
          <a:bodyPr anchor="ctr">
            <a:normAutofit/>
          </a:bodyPr>
          <a:lstStyle/>
          <a:p>
            <a:pPr algn="ctr"/>
            <a:r>
              <a:rPr lang="en-MY" dirty="0"/>
              <a:t>However, it's also crucial to embrace your flaws as sources of resilience, strength, and authenticity.</a:t>
            </a:r>
            <a:endParaRPr lang="en-ID" dirty="0"/>
          </a:p>
        </p:txBody>
      </p:sp>
    </p:spTree>
    <p:extLst>
      <p:ext uri="{BB962C8B-B14F-4D97-AF65-F5344CB8AC3E}">
        <p14:creationId xmlns:p14="http://schemas.microsoft.com/office/powerpoint/2010/main" val="48514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In a world where success and perfection are often celebrated, it's easy to forget the lessons derived from failure. </a:t>
            </a:r>
            <a:endParaRPr lang="en-ID" dirty="0"/>
          </a:p>
        </p:txBody>
      </p:sp>
    </p:spTree>
    <p:extLst>
      <p:ext uri="{BB962C8B-B14F-4D97-AF65-F5344CB8AC3E}">
        <p14:creationId xmlns:p14="http://schemas.microsoft.com/office/powerpoint/2010/main" val="1911366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3744416" cy="3132348"/>
          </a:xfrm>
        </p:spPr>
        <p:txBody>
          <a:bodyPr anchor="ctr">
            <a:normAutofit/>
          </a:bodyPr>
          <a:lstStyle/>
          <a:p>
            <a:r>
              <a:rPr lang="en-MY" b="1" dirty="0"/>
              <a:t>Fear of Failure</a:t>
            </a:r>
            <a:endParaRPr lang="en-ID" b="1" dirty="0"/>
          </a:p>
          <a:p>
            <a:r>
              <a:rPr lang="en-MY" dirty="0"/>
              <a:t>Many of us have been conditioned from a young age to fear failure. </a:t>
            </a:r>
            <a:endParaRPr lang="en-ID" dirty="0"/>
          </a:p>
        </p:txBody>
      </p:sp>
    </p:spTree>
    <p:extLst>
      <p:ext uri="{BB962C8B-B14F-4D97-AF65-F5344CB8AC3E}">
        <p14:creationId xmlns:p14="http://schemas.microsoft.com/office/powerpoint/2010/main" val="138599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This can be overwhelming to the extent that it prevents us from taking risks and exploring new opportunities. </a:t>
            </a:r>
            <a:endParaRPr lang="en-ID" dirty="0"/>
          </a:p>
        </p:txBody>
      </p:sp>
    </p:spTree>
    <p:extLst>
      <p:ext uri="{BB962C8B-B14F-4D97-AF65-F5344CB8AC3E}">
        <p14:creationId xmlns:p14="http://schemas.microsoft.com/office/powerpoint/2010/main" val="2523386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However, failure is not the end of the road; rather, it is a stepping stone to success.</a:t>
            </a:r>
            <a:endParaRPr lang="en-ID" dirty="0"/>
          </a:p>
        </p:txBody>
      </p:sp>
    </p:spTree>
    <p:extLst>
      <p:ext uri="{BB962C8B-B14F-4D97-AF65-F5344CB8AC3E}">
        <p14:creationId xmlns:p14="http://schemas.microsoft.com/office/powerpoint/2010/main" val="1193395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dirty="0"/>
              <a:t>Therefore, it is important to note that:</a:t>
            </a:r>
            <a:endParaRPr lang="en-ID" dirty="0"/>
          </a:p>
          <a:p>
            <a:pPr marL="342900" indent="-342900">
              <a:buFont typeface="Arial" panose="020B0604020202020204" pitchFamily="34" charset="0"/>
              <a:buChar char="•"/>
            </a:pPr>
            <a:r>
              <a:rPr lang="en-MY" dirty="0"/>
              <a:t>Failure is not the opposite of success but a part of its journey. See failure as an opportunity to learn, unlearn, adapt, and improve. </a:t>
            </a:r>
            <a:endParaRPr lang="en-ID" dirty="0"/>
          </a:p>
        </p:txBody>
      </p:sp>
    </p:spTree>
    <p:extLst>
      <p:ext uri="{BB962C8B-B14F-4D97-AF65-F5344CB8AC3E}">
        <p14:creationId xmlns:p14="http://schemas.microsoft.com/office/powerpoint/2010/main" val="207843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59582"/>
            <a:ext cx="5184576" cy="3024336"/>
          </a:xfrm>
        </p:spPr>
        <p:txBody>
          <a:bodyPr anchor="ctr">
            <a:normAutofit/>
          </a:bodyPr>
          <a:lstStyle/>
          <a:p>
            <a:pPr algn="ctr"/>
            <a:r>
              <a:rPr lang="en-US" i="1" dirty="0"/>
              <a:t>“Imperfection is in some sort essential to all that we know of life. It is the sign of life in a mortal body, that is to say, of a state of progress and change. Nothing that lives is, or can be, rigidly perfect.”</a:t>
            </a:r>
            <a:br>
              <a:rPr lang="en-US" i="1" dirty="0"/>
            </a:br>
            <a:r>
              <a:rPr lang="en-US" i="1" dirty="0"/>
              <a:t>— John Ruskin</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indent="-342900">
              <a:buFont typeface="Arial" panose="020B0604020202020204" pitchFamily="34" charset="0"/>
              <a:buChar char="•"/>
            </a:pPr>
            <a:r>
              <a:rPr lang="en-MY" dirty="0"/>
              <a:t>Resilience is built when you embrace imperfection. Being resilient is a crucial trait to combat life’s challenges. </a:t>
            </a:r>
            <a:endParaRPr lang="en-ID" dirty="0"/>
          </a:p>
        </p:txBody>
      </p:sp>
    </p:spTree>
    <p:extLst>
      <p:ext uri="{BB962C8B-B14F-4D97-AF65-F5344CB8AC3E}">
        <p14:creationId xmlns:p14="http://schemas.microsoft.com/office/powerpoint/2010/main" val="348618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indent="-342900">
              <a:buFont typeface="Arial" panose="020B0604020202020204" pitchFamily="34" charset="0"/>
              <a:buChar char="•"/>
            </a:pPr>
            <a:r>
              <a:rPr lang="en-MY" dirty="0"/>
              <a:t>By accepting imperfection, you can also overcome the stigma associated with it. Society often associates failure with weakness or incompetence. </a:t>
            </a:r>
            <a:endParaRPr lang="en-ID" dirty="0"/>
          </a:p>
        </p:txBody>
      </p:sp>
    </p:spTree>
    <p:extLst>
      <p:ext uri="{BB962C8B-B14F-4D97-AF65-F5344CB8AC3E}">
        <p14:creationId xmlns:p14="http://schemas.microsoft.com/office/powerpoint/2010/main" val="2829822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040560" cy="1134126"/>
          </a:xfrm>
        </p:spPr>
        <p:txBody>
          <a:bodyPr anchor="ctr">
            <a:normAutofit/>
          </a:bodyPr>
          <a:lstStyle/>
          <a:p>
            <a:pPr lvl="0" algn="ctr"/>
            <a:r>
              <a:rPr lang="en-MY" dirty="0"/>
              <a:t>Rather than hiding, share your story of failure with others to motivate them.</a:t>
            </a:r>
            <a:endParaRPr lang="en-ID" dirty="0"/>
          </a:p>
        </p:txBody>
      </p:sp>
      <p:pic>
        <p:nvPicPr>
          <p:cNvPr id="2050" name="Picture 2" descr="Top Models to Motivate Your Team">
            <a:extLst>
              <a:ext uri="{FF2B5EF4-FFF2-40B4-BE49-F238E27FC236}">
                <a16:creationId xmlns:a16="http://schemas.microsoft.com/office/drawing/2014/main" id="{D4E8CB5D-B887-424E-8F4A-2843C7CAAC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274" y="2139702"/>
            <a:ext cx="2531260" cy="156363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61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3960440" cy="3132348"/>
          </a:xfrm>
        </p:spPr>
        <p:txBody>
          <a:bodyPr anchor="ctr">
            <a:normAutofit/>
          </a:bodyPr>
          <a:lstStyle/>
          <a:p>
            <a:pPr marL="342900" lvl="0" indent="-342900">
              <a:buFont typeface="Arial" panose="020B0604020202020204" pitchFamily="34" charset="0"/>
              <a:buChar char="•"/>
            </a:pPr>
            <a:r>
              <a:rPr lang="en-MY" dirty="0"/>
              <a:t>Cultivate a growth mindset, which helps you remain persistent even when facing difficulties. </a:t>
            </a:r>
            <a:endParaRPr lang="en-ID" dirty="0"/>
          </a:p>
        </p:txBody>
      </p:sp>
    </p:spTree>
    <p:extLst>
      <p:ext uri="{BB962C8B-B14F-4D97-AF65-F5344CB8AC3E}">
        <p14:creationId xmlns:p14="http://schemas.microsoft.com/office/powerpoint/2010/main" val="4073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611560" y="1005576"/>
            <a:ext cx="6192688" cy="3132348"/>
          </a:xfrm>
        </p:spPr>
        <p:txBody>
          <a:bodyPr anchor="ctr">
            <a:normAutofit/>
          </a:bodyPr>
          <a:lstStyle/>
          <a:p>
            <a:pPr lvl="0" algn="ctr"/>
            <a:r>
              <a:rPr lang="en-MY" dirty="0"/>
              <a:t>In today's digital age, the pressure to achieve perfection is ubiquitous. However, this constant pursuit of perfection can often be unrealistic and lead to disappointment and frustration. </a:t>
            </a:r>
            <a:endParaRPr lang="en-ID" dirty="0"/>
          </a:p>
        </p:txBody>
      </p:sp>
    </p:spTree>
    <p:extLst>
      <p:ext uri="{BB962C8B-B14F-4D97-AF65-F5344CB8AC3E}">
        <p14:creationId xmlns:p14="http://schemas.microsoft.com/office/powerpoint/2010/main" val="164498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lvl="0" algn="ctr"/>
            <a:r>
              <a:rPr lang="en-MY" dirty="0"/>
              <a:t>By accepting that imperfection is a natural part of life, we can learn to be more forgiving of ourselves and others. </a:t>
            </a:r>
            <a:endParaRPr lang="en-ID" dirty="0"/>
          </a:p>
        </p:txBody>
      </p:sp>
    </p:spTree>
    <p:extLst>
      <p:ext uri="{BB962C8B-B14F-4D97-AF65-F5344CB8AC3E}">
        <p14:creationId xmlns:p14="http://schemas.microsoft.com/office/powerpoint/2010/main" val="94223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040560" cy="3132348"/>
          </a:xfrm>
        </p:spPr>
        <p:txBody>
          <a:bodyPr anchor="ctr">
            <a:normAutofit/>
          </a:bodyPr>
          <a:lstStyle/>
          <a:p>
            <a:pPr algn="ctr"/>
            <a:r>
              <a:rPr lang="en-MY" dirty="0"/>
              <a:t>Some of the most successful people in history have experienced failure and setbacks, but it was their ability to learn from these experiences that ultimately led to their success.</a:t>
            </a:r>
            <a:endParaRPr lang="en-ID" dirty="0"/>
          </a:p>
        </p:txBody>
      </p:sp>
    </p:spTree>
    <p:extLst>
      <p:ext uri="{BB962C8B-B14F-4D97-AF65-F5344CB8AC3E}">
        <p14:creationId xmlns:p14="http://schemas.microsoft.com/office/powerpoint/2010/main" val="41162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By striving for imperfection, we can break free from the constraints of perfectionism and discover our true potential. </a:t>
            </a:r>
            <a:endParaRPr lang="en-ID" dirty="0"/>
          </a:p>
        </p:txBody>
      </p:sp>
    </p:spTree>
    <p:extLst>
      <p:ext uri="{BB962C8B-B14F-4D97-AF65-F5344CB8AC3E}">
        <p14:creationId xmlns:p14="http://schemas.microsoft.com/office/powerpoint/2010/main" val="88974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By doing so, we open ourselves up to new opportunities and experiences that we may have otherwise missed.</a:t>
            </a:r>
            <a:endParaRPr lang="en-ID" dirty="0"/>
          </a:p>
        </p:txBody>
      </p:sp>
    </p:spTree>
    <p:extLst>
      <p:ext uri="{BB962C8B-B14F-4D97-AF65-F5344CB8AC3E}">
        <p14:creationId xmlns:p14="http://schemas.microsoft.com/office/powerpoint/2010/main" val="318952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040560" cy="3132348"/>
          </a:xfrm>
        </p:spPr>
        <p:txBody>
          <a:bodyPr anchor="ctr">
            <a:normAutofit/>
          </a:bodyPr>
          <a:lstStyle/>
          <a:p>
            <a:pPr algn="ctr"/>
            <a:r>
              <a:rPr lang="en-MY" dirty="0"/>
              <a:t>By doing so, we can cultivate personal and professional growth, discover our true potential, and ultimately achieve success on our own terms.</a:t>
            </a:r>
            <a:endParaRPr lang="en-ID" dirty="0"/>
          </a:p>
        </p:txBody>
      </p:sp>
    </p:spTree>
    <p:extLst>
      <p:ext uri="{BB962C8B-B14F-4D97-AF65-F5344CB8AC3E}">
        <p14:creationId xmlns:p14="http://schemas.microsoft.com/office/powerpoint/2010/main" val="186116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320480" cy="2736304"/>
          </a:xfrm>
        </p:spPr>
        <p:txBody>
          <a:bodyPr anchor="ctr">
            <a:normAutofit/>
          </a:bodyPr>
          <a:lstStyle/>
          <a:p>
            <a:pPr algn="ctr"/>
            <a:r>
              <a:rPr lang="en-MY" dirty="0"/>
              <a:t>As we navigate the complexities of life, one constant remains: nothing is perfect.</a:t>
            </a:r>
            <a:r>
              <a:rPr lang="en-ID" dirty="0"/>
              <a:t> </a:t>
            </a:r>
          </a:p>
        </p:txBody>
      </p:sp>
    </p:spTree>
    <p:extLst>
      <p:ext uri="{BB962C8B-B14F-4D97-AF65-F5344CB8AC3E}">
        <p14:creationId xmlns:p14="http://schemas.microsoft.com/office/powerpoint/2010/main" val="358257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In this digital age, where social media often judges success, we are constantly bombarded with images of flawlessness. </a:t>
            </a:r>
            <a:endParaRPr lang="en-ID" dirty="0"/>
          </a:p>
        </p:txBody>
      </p:sp>
    </p:spTree>
    <p:extLst>
      <p:ext uri="{BB962C8B-B14F-4D97-AF65-F5344CB8AC3E}">
        <p14:creationId xmlns:p14="http://schemas.microsoft.com/office/powerpoint/2010/main" val="59651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What if we told you that embracing your imperfections is the key to personal growth and success? </a:t>
            </a:r>
            <a:endParaRPr lang="en-ID" dirty="0"/>
          </a:p>
        </p:txBody>
      </p:sp>
    </p:spTree>
    <p:extLst>
      <p:ext uri="{BB962C8B-B14F-4D97-AF65-F5344CB8AC3E}">
        <p14:creationId xmlns:p14="http://schemas.microsoft.com/office/powerpoint/2010/main" val="66014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Once you accept your imperfections, you'll understand that mistakes and setbacks are not signs of failure, but opportunities for growth and learning. </a:t>
            </a:r>
            <a:endParaRPr lang="en-ID" dirty="0"/>
          </a:p>
        </p:txBody>
      </p:sp>
    </p:spTree>
    <p:extLst>
      <p:ext uri="{BB962C8B-B14F-4D97-AF65-F5344CB8AC3E}">
        <p14:creationId xmlns:p14="http://schemas.microsoft.com/office/powerpoint/2010/main" val="220249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203598"/>
            <a:ext cx="5616624" cy="2736304"/>
          </a:xfrm>
        </p:spPr>
        <p:txBody>
          <a:bodyPr anchor="ctr">
            <a:normAutofit/>
          </a:bodyPr>
          <a:lstStyle/>
          <a:p>
            <a:pPr algn="ctr"/>
            <a:r>
              <a:rPr lang="en-MY" dirty="0"/>
              <a:t>We've discussed this in detail in the previous chapter, from Thomas Edison’s multiple failed experiments while inventing the light bulb to J.K. Rowling's numerous rejections before publishing Harry Potter. </a:t>
            </a:r>
            <a:endParaRPr lang="en-ID" dirty="0"/>
          </a:p>
        </p:txBody>
      </p:sp>
    </p:spTree>
    <p:extLst>
      <p:ext uri="{BB962C8B-B14F-4D97-AF65-F5344CB8AC3E}">
        <p14:creationId xmlns:p14="http://schemas.microsoft.com/office/powerpoint/2010/main" val="127060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It's important to note that imperfection isn't just about accepting our own shortcomings. </a:t>
            </a:r>
            <a:endParaRPr lang="en-ID" dirty="0"/>
          </a:p>
        </p:txBody>
      </p:sp>
    </p:spTree>
    <p:extLst>
      <p:ext uri="{BB962C8B-B14F-4D97-AF65-F5344CB8AC3E}">
        <p14:creationId xmlns:p14="http://schemas.microsoft.com/office/powerpoint/2010/main" val="1405336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Everyone is on their own unique journey, navigating life as they deem fit while facing specific challenges. </a:t>
            </a:r>
            <a:endParaRPr lang="en-ID" dirty="0"/>
          </a:p>
        </p:txBody>
      </p:sp>
    </p:spTree>
    <p:extLst>
      <p:ext uri="{BB962C8B-B14F-4D97-AF65-F5344CB8AC3E}">
        <p14:creationId xmlns:p14="http://schemas.microsoft.com/office/powerpoint/2010/main" val="3600844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1536</TotalTime>
  <Words>654</Words>
  <Application>Microsoft Macintosh PowerPoint</Application>
  <PresentationFormat>On-screen Show (16:9)</PresentationFormat>
  <Paragraphs>33</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Understanding The Concept Of Embracing Imperfection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122</cp:revision>
  <dcterms:created xsi:type="dcterms:W3CDTF">2018-10-15T07:11:14Z</dcterms:created>
  <dcterms:modified xsi:type="dcterms:W3CDTF">2024-05-13T10:34:13Z</dcterms:modified>
</cp:coreProperties>
</file>