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3" r:id="rId1"/>
  </p:sldMasterIdLst>
  <p:notesMasterIdLst>
    <p:notesMasterId r:id="rId22"/>
  </p:notesMasterIdLst>
  <p:sldIdLst>
    <p:sldId id="257" r:id="rId2"/>
    <p:sldId id="555" r:id="rId3"/>
    <p:sldId id="577" r:id="rId4"/>
    <p:sldId id="578" r:id="rId5"/>
    <p:sldId id="579" r:id="rId6"/>
    <p:sldId id="580" r:id="rId7"/>
    <p:sldId id="581" r:id="rId8"/>
    <p:sldId id="582" r:id="rId9"/>
    <p:sldId id="583" r:id="rId10"/>
    <p:sldId id="584" r:id="rId11"/>
    <p:sldId id="585" r:id="rId12"/>
    <p:sldId id="586" r:id="rId13"/>
    <p:sldId id="587" r:id="rId14"/>
    <p:sldId id="588" r:id="rId15"/>
    <p:sldId id="589" r:id="rId16"/>
    <p:sldId id="590" r:id="rId17"/>
    <p:sldId id="591" r:id="rId18"/>
    <p:sldId id="592" r:id="rId19"/>
    <p:sldId id="593" r:id="rId20"/>
    <p:sldId id="594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8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89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5450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71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59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61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67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66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18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90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2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17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44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1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657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66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  <p:sldLayoutId id="2147484005" r:id="rId12"/>
    <p:sldLayoutId id="2147484006" r:id="rId13"/>
    <p:sldLayoutId id="2147484007" r:id="rId14"/>
    <p:sldLayoutId id="2147484008" r:id="rId15"/>
    <p:sldLayoutId id="2147484009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4" r="-400"/>
          <a:stretch/>
        </p:blipFill>
        <p:spPr>
          <a:xfrm>
            <a:off x="-164526" y="-113084"/>
            <a:ext cx="9509564" cy="53491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877175"/>
            <a:ext cx="327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Take It At Your Pace</a:t>
            </a:r>
            <a:endParaRPr lang="en-ID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Incorporating self-care practices into your daily routine is not just a luxury; it's a necessity.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4543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can include activities like meditation, yoga, or simply taking a few moments to practice deep breathing exercises.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195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Self-care is not selfish; it's essential for maintaining a healthy and balanced lifestyle.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648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So, don't feel guilty about making time for yourself. In fact, it's crucial for your overall wellbeing and productivity.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2991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Make sure to incorporate self-care practices into your daily routine and make it a non-negotiable part of your day.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9257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Remember, you deserve to feel your best, and taking care of yourself is a key component of achieving that.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6114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0" y="1203598"/>
            <a:ext cx="432048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Finally, remember that finding balance and making choices that align with your values and priorities is crucial.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9836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doing this, you'll be able to make the most of each day and achieve true happiness and </a:t>
            </a:r>
            <a:r>
              <a:rPr lang="en-MY" dirty="0" err="1"/>
              <a:t>fulfillment</a:t>
            </a:r>
            <a:r>
              <a:rPr lang="en-MY" dirty="0"/>
              <a:t>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6271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It’s easy to fall into the trap of thinking that taking on more commitments leads to more success.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48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overwhelming ourselves with too much can lead to not doing anything well, burnout, and a lack of enjoyment in the things we once loved.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2466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US" i="1" dirty="0"/>
              <a:t>“If a man does not keep pace with his companions, perhaps it is because he hears a different drummer. Let him step to the music which he hears, however measured or far away.”</a:t>
            </a:r>
            <a:br>
              <a:rPr lang="en-US" i="1" dirty="0"/>
            </a:br>
            <a:r>
              <a:rPr lang="en-US" i="1" dirty="0"/>
              <a:t>— Henry David Thoreau</a:t>
            </a:r>
          </a:p>
        </p:txBody>
      </p:sp>
    </p:spTree>
    <p:extLst>
      <p:ext uri="{BB962C8B-B14F-4D97-AF65-F5344CB8AC3E}">
        <p14:creationId xmlns:p14="http://schemas.microsoft.com/office/powerpoint/2010/main" val="396362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843558"/>
            <a:ext cx="5616624" cy="122413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doing so, we can focus on doing things well and finding joy in the present moment.</a:t>
            </a:r>
            <a:endParaRPr lang="en-ID" dirty="0"/>
          </a:p>
        </p:txBody>
      </p:sp>
      <p:pic>
        <p:nvPicPr>
          <p:cNvPr id="2050" name="Picture 2" descr="Joy Photos, Download The BEST Free Joy Stock Photos &amp; HD Images">
            <a:extLst>
              <a:ext uri="{FF2B5EF4-FFF2-40B4-BE49-F238E27FC236}">
                <a16:creationId xmlns:a16="http://schemas.microsoft.com/office/drawing/2014/main" id="{39916CE9-C0DC-3C4B-8D7F-28A523F96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179" y="2221980"/>
            <a:ext cx="2561481" cy="170765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0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means doing things at your speed, on your terms, and in a way that feels true to yourself. There are various ways you can begin to set your goals.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1458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To achieve success, it's crucial to set clear and specific goals that align with your values and priorities.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624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203598"/>
            <a:ext cx="5616624" cy="115212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Remember to take ownership of your pace and be assertive in achieving your goals. </a:t>
            </a:r>
            <a:endParaRPr lang="en-ID" dirty="0"/>
          </a:p>
        </p:txBody>
      </p:sp>
      <p:pic>
        <p:nvPicPr>
          <p:cNvPr id="1026" name="Picture 2" descr="Become A Pro At Setting Business Goals In The New Year With These 6 Tips">
            <a:extLst>
              <a:ext uri="{FF2B5EF4-FFF2-40B4-BE49-F238E27FC236}">
                <a16:creationId xmlns:a16="http://schemas.microsoft.com/office/drawing/2014/main" id="{0BC6D86D-9E9B-4448-B0D9-81DF7AF60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767" y="2355726"/>
            <a:ext cx="2558306" cy="170729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76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taking a proactive approach, you can achieve unparalleled success and reach your full potential.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7741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It's crucial to learn how to say no assertively to things that don't align with our goals or values.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7122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We need to prioritize our needs and not let others dictate our schedules. We can't please everyone, and we shouldn't try to.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248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Remember that saying no is not a rejection of others, but a way of protecting our boundaries and focusing on what truly matters.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30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1438</TotalTime>
  <Words>430</Words>
  <Application>Microsoft Macintosh PowerPoint</Application>
  <PresentationFormat>On-screen Show (16:9)</PresentationFormat>
  <Paragraphs>21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124</cp:revision>
  <dcterms:created xsi:type="dcterms:W3CDTF">2018-10-15T07:11:14Z</dcterms:created>
  <dcterms:modified xsi:type="dcterms:W3CDTF">2024-05-13T10:38:06Z</dcterms:modified>
</cp:coreProperties>
</file>