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23"/>
  </p:notesMasterIdLst>
  <p:sldIdLst>
    <p:sldId id="257" r:id="rId2"/>
    <p:sldId id="555" r:id="rId3"/>
    <p:sldId id="556" r:id="rId4"/>
    <p:sldId id="557" r:id="rId5"/>
    <p:sldId id="558" r:id="rId6"/>
    <p:sldId id="559" r:id="rId7"/>
    <p:sldId id="560" r:id="rId8"/>
    <p:sldId id="561" r:id="rId9"/>
    <p:sldId id="562" r:id="rId10"/>
    <p:sldId id="563" r:id="rId11"/>
    <p:sldId id="564" r:id="rId12"/>
    <p:sldId id="565" r:id="rId13"/>
    <p:sldId id="566" r:id="rId14"/>
    <p:sldId id="567" r:id="rId15"/>
    <p:sldId id="568" r:id="rId16"/>
    <p:sldId id="569" r:id="rId17"/>
    <p:sldId id="570" r:id="rId18"/>
    <p:sldId id="571" r:id="rId19"/>
    <p:sldId id="572" r:id="rId20"/>
    <p:sldId id="573" r:id="rId21"/>
    <p:sldId id="574"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5/13/24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29389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5789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15450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15771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259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50961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07267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9966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42718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499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174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5/13/24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882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5/13/24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061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851844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0011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Tree>
    <p:extLst>
      <p:ext uri="{BB962C8B-B14F-4D97-AF65-F5344CB8AC3E}">
        <p14:creationId xmlns:p14="http://schemas.microsoft.com/office/powerpoint/2010/main" val="414965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5/13/24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2408366720"/>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404" r="-400"/>
          <a:stretch/>
        </p:blipFill>
        <p:spPr>
          <a:xfrm>
            <a:off x="-164526" y="-113084"/>
            <a:ext cx="9509564" cy="5349130"/>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3215729"/>
            <a:ext cx="3276600" cy="769441"/>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Conclusion</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915566"/>
            <a:ext cx="5904656" cy="1224136"/>
          </a:xfrm>
        </p:spPr>
        <p:txBody>
          <a:bodyPr anchor="ctr">
            <a:normAutofit/>
          </a:bodyPr>
          <a:lstStyle/>
          <a:p>
            <a:pPr algn="ctr"/>
            <a:r>
              <a:rPr lang="en-MY" dirty="0"/>
              <a:t>“That's the way we have always done it.”</a:t>
            </a:r>
            <a:br>
              <a:rPr lang="en-MY" dirty="0"/>
            </a:br>
            <a:r>
              <a:rPr lang="en-MY" dirty="0"/>
              <a:t>This statement does not encourage growth. </a:t>
            </a:r>
            <a:endParaRPr lang="en-ID" dirty="0"/>
          </a:p>
        </p:txBody>
      </p:sp>
      <p:pic>
        <p:nvPicPr>
          <p:cNvPr id="2050" name="Picture 2" descr="Why are your students so tired?">
            <a:extLst>
              <a:ext uri="{FF2B5EF4-FFF2-40B4-BE49-F238E27FC236}">
                <a16:creationId xmlns:a16="http://schemas.microsoft.com/office/drawing/2014/main" id="{0F74166D-E4F3-0B49-B151-20B88B91DA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3341" y="2217826"/>
            <a:ext cx="2577157" cy="201010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433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915566"/>
            <a:ext cx="5328592" cy="1152128"/>
          </a:xfrm>
        </p:spPr>
        <p:txBody>
          <a:bodyPr anchor="ctr">
            <a:normAutofit/>
          </a:bodyPr>
          <a:lstStyle/>
          <a:p>
            <a:pPr algn="ctr"/>
            <a:r>
              <a:rPr lang="en-MY" dirty="0"/>
              <a:t>It makes education seem rigid and unyielding. However, this is not the case.</a:t>
            </a:r>
            <a:endParaRPr lang="en-ID" dirty="0"/>
          </a:p>
        </p:txBody>
      </p:sp>
      <p:pic>
        <p:nvPicPr>
          <p:cNvPr id="3074" name="Picture 2" descr="What Is The Purpose Of Education Essay - Drill Education">
            <a:extLst>
              <a:ext uri="{FF2B5EF4-FFF2-40B4-BE49-F238E27FC236}">
                <a16:creationId xmlns:a16="http://schemas.microsoft.com/office/drawing/2014/main" id="{A96C06D3-069B-0F4A-9910-500630A391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6608" y="2139702"/>
            <a:ext cx="2530624" cy="158164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980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additive="base">
                                        <p:cTn id="10" dur="500" fill="hold"/>
                                        <p:tgtEl>
                                          <p:spTgt spid="3074"/>
                                        </p:tgtEl>
                                        <p:attrNameLst>
                                          <p:attrName>ppt_x</p:attrName>
                                        </p:attrNameLst>
                                      </p:cBhvr>
                                      <p:tavLst>
                                        <p:tav tm="0">
                                          <p:val>
                                            <p:strVal val="#ppt_x"/>
                                          </p:val>
                                        </p:tav>
                                        <p:tav tm="100000">
                                          <p:val>
                                            <p:strVal val="#ppt_x"/>
                                          </p:val>
                                        </p:tav>
                                      </p:tavLst>
                                    </p:anim>
                                    <p:anim calcmode="lin" valueType="num">
                                      <p:cBhvr additive="base">
                                        <p:cTn id="1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203598"/>
            <a:ext cx="4752528" cy="2736304"/>
          </a:xfrm>
        </p:spPr>
        <p:txBody>
          <a:bodyPr anchor="ctr">
            <a:normAutofit/>
          </a:bodyPr>
          <a:lstStyle/>
          <a:p>
            <a:pPr algn="ctr"/>
            <a:r>
              <a:rPr lang="en-MY" dirty="0"/>
              <a:t>To become proficient at unlearning, it is essential that we begin by cultivating a heightened sense of awareness. </a:t>
            </a:r>
            <a:endParaRPr lang="en-ID" dirty="0"/>
          </a:p>
        </p:txBody>
      </p:sp>
    </p:spTree>
    <p:extLst>
      <p:ext uri="{BB962C8B-B14F-4D97-AF65-F5344CB8AC3E}">
        <p14:creationId xmlns:p14="http://schemas.microsoft.com/office/powerpoint/2010/main" val="105227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We must consciously acknowledge the need to unlearn and then seize every opportunity to practice. </a:t>
            </a:r>
            <a:endParaRPr lang="en-ID" dirty="0"/>
          </a:p>
        </p:txBody>
      </p:sp>
    </p:spTree>
    <p:extLst>
      <p:ext uri="{BB962C8B-B14F-4D97-AF65-F5344CB8AC3E}">
        <p14:creationId xmlns:p14="http://schemas.microsoft.com/office/powerpoint/2010/main" val="81286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Fortunately, we encounter numerous situations in our daily lives where we can exercise our unlearning skills.</a:t>
            </a:r>
            <a:endParaRPr lang="en-ID" dirty="0"/>
          </a:p>
        </p:txBody>
      </p:sp>
    </p:spTree>
    <p:extLst>
      <p:ext uri="{BB962C8B-B14F-4D97-AF65-F5344CB8AC3E}">
        <p14:creationId xmlns:p14="http://schemas.microsoft.com/office/powerpoint/2010/main" val="4154223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203598"/>
            <a:ext cx="5904656" cy="2736304"/>
          </a:xfrm>
        </p:spPr>
        <p:txBody>
          <a:bodyPr anchor="ctr">
            <a:normAutofit/>
          </a:bodyPr>
          <a:lstStyle/>
          <a:p>
            <a:pPr algn="ctr"/>
            <a:r>
              <a:rPr lang="en-MY" dirty="0"/>
              <a:t>From fostering effective communication to embracing setbacks and challenges, setting goals, and keeping track of progress—these are some of the basic things that keep us occupied and willing to unlearn and relearn.</a:t>
            </a:r>
            <a:endParaRPr lang="en-ID" dirty="0"/>
          </a:p>
        </p:txBody>
      </p:sp>
    </p:spTree>
    <p:extLst>
      <p:ext uri="{BB962C8B-B14F-4D97-AF65-F5344CB8AC3E}">
        <p14:creationId xmlns:p14="http://schemas.microsoft.com/office/powerpoint/2010/main" val="2910075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Often, we tend to underestimate the value of the insights and experiences of those who have come before us.</a:t>
            </a:r>
            <a:r>
              <a:rPr lang="en-ID" dirty="0"/>
              <a:t> </a:t>
            </a:r>
          </a:p>
        </p:txBody>
      </p:sp>
    </p:spTree>
    <p:extLst>
      <p:ext uri="{BB962C8B-B14F-4D97-AF65-F5344CB8AC3E}">
        <p14:creationId xmlns:p14="http://schemas.microsoft.com/office/powerpoint/2010/main" val="2089034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203598"/>
            <a:ext cx="5040560" cy="2736304"/>
          </a:xfrm>
        </p:spPr>
        <p:txBody>
          <a:bodyPr anchor="ctr">
            <a:normAutofit/>
          </a:bodyPr>
          <a:lstStyle/>
          <a:p>
            <a:pPr algn="ctr"/>
            <a:r>
              <a:rPr lang="en-MY" dirty="0"/>
              <a:t>In this particular instance, we can refer to the wise words of Alvin Toffler, who provided us with a critical piece of advice way back in 1970.</a:t>
            </a:r>
            <a:r>
              <a:rPr lang="en-ID" dirty="0"/>
              <a:t> </a:t>
            </a:r>
          </a:p>
        </p:txBody>
      </p:sp>
    </p:spTree>
    <p:extLst>
      <p:ext uri="{BB962C8B-B14F-4D97-AF65-F5344CB8AC3E}">
        <p14:creationId xmlns:p14="http://schemas.microsoft.com/office/powerpoint/2010/main" val="1449304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He stated that the people who will be illiterate in the future won't be those who cannot read or write, but those who cannot learn, unlearn, and relearn.</a:t>
            </a:r>
            <a:endParaRPr lang="en-ID" dirty="0"/>
          </a:p>
        </p:txBody>
      </p:sp>
    </p:spTree>
    <p:extLst>
      <p:ext uri="{BB962C8B-B14F-4D97-AF65-F5344CB8AC3E}">
        <p14:creationId xmlns:p14="http://schemas.microsoft.com/office/powerpoint/2010/main" val="3669529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This statement holds great significance in today's world where the pace of change and innovation is rapid, and the ability to adapt and learn continuously is crucial for success. </a:t>
            </a:r>
            <a:endParaRPr lang="en-ID" dirty="0"/>
          </a:p>
        </p:txBody>
      </p:sp>
    </p:spTree>
    <p:extLst>
      <p:ext uri="{BB962C8B-B14F-4D97-AF65-F5344CB8AC3E}">
        <p14:creationId xmlns:p14="http://schemas.microsoft.com/office/powerpoint/2010/main" val="684392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611560" y="771550"/>
            <a:ext cx="6480720" cy="3600400"/>
          </a:xfrm>
        </p:spPr>
        <p:txBody>
          <a:bodyPr anchor="ctr">
            <a:normAutofit/>
          </a:bodyPr>
          <a:lstStyle/>
          <a:p>
            <a:pPr algn="ctr"/>
            <a:r>
              <a:rPr lang="en-US" i="1" dirty="0"/>
              <a:t>“Life is an ongoing learning path where you make mistakes &amp; you learn from it. You get better, you grow emotionally, socially and mature gradually. There are significant times when we are good and when we are not so right; but later on, what we choose for our-self from that learning defines how better we can become.” </a:t>
            </a:r>
            <a:br>
              <a:rPr lang="en-US" i="1" dirty="0"/>
            </a:br>
            <a:r>
              <a:rPr lang="en-US" i="1" dirty="0"/>
              <a:t>— Deepak Chandra</a:t>
            </a:r>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It reminds us that learning is a lifelong process, and we must remain open to new ideas, perspectives, and ways of doing things.</a:t>
            </a:r>
            <a:endParaRPr lang="en-ID" dirty="0"/>
          </a:p>
        </p:txBody>
      </p:sp>
    </p:spTree>
    <p:extLst>
      <p:ext uri="{BB962C8B-B14F-4D97-AF65-F5344CB8AC3E}">
        <p14:creationId xmlns:p14="http://schemas.microsoft.com/office/powerpoint/2010/main" val="43683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a:t>Enjoy your process of unlearning, and good luck achieving the successful height that you desire while adhering to these tips.</a:t>
            </a:r>
            <a:endParaRPr lang="en-ID"/>
          </a:p>
        </p:txBody>
      </p:sp>
    </p:spTree>
    <p:extLst>
      <p:ext uri="{BB962C8B-B14F-4D97-AF65-F5344CB8AC3E}">
        <p14:creationId xmlns:p14="http://schemas.microsoft.com/office/powerpoint/2010/main" val="1737331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We live in a world where learning is continuous. It is something we actively participate in as long as we remain living beings. </a:t>
            </a:r>
            <a:endParaRPr lang="en-ID" dirty="0"/>
          </a:p>
        </p:txBody>
      </p:sp>
    </p:spTree>
    <p:extLst>
      <p:ext uri="{BB962C8B-B14F-4D97-AF65-F5344CB8AC3E}">
        <p14:creationId xmlns:p14="http://schemas.microsoft.com/office/powerpoint/2010/main" val="2324670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Sometimes people talk about learning, but how often do they dedicate their time to unlearning?</a:t>
            </a:r>
            <a:endParaRPr lang="en-ID" dirty="0"/>
          </a:p>
        </p:txBody>
      </p:sp>
    </p:spTree>
    <p:extLst>
      <p:ext uri="{BB962C8B-B14F-4D97-AF65-F5344CB8AC3E}">
        <p14:creationId xmlns:p14="http://schemas.microsoft.com/office/powerpoint/2010/main" val="386718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Today, with so much going on, we tend to forget how to unlearn in this chaotic yet organized world. </a:t>
            </a:r>
            <a:endParaRPr lang="en-ID" dirty="0"/>
          </a:p>
        </p:txBody>
      </p:sp>
    </p:spTree>
    <p:extLst>
      <p:ext uri="{BB962C8B-B14F-4D97-AF65-F5344CB8AC3E}">
        <p14:creationId xmlns:p14="http://schemas.microsoft.com/office/powerpoint/2010/main" val="2839966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792088"/>
          </a:xfrm>
        </p:spPr>
        <p:txBody>
          <a:bodyPr anchor="ctr">
            <a:normAutofit/>
          </a:bodyPr>
          <a:lstStyle/>
          <a:p>
            <a:pPr algn="ctr"/>
            <a:r>
              <a:rPr lang="en-MY" dirty="0"/>
              <a:t>Unlearning is as simple as it can be. </a:t>
            </a:r>
            <a:endParaRPr lang="en-ID" dirty="0"/>
          </a:p>
        </p:txBody>
      </p:sp>
      <p:pic>
        <p:nvPicPr>
          <p:cNvPr id="1026" name="Picture 2" descr="It's Not Natural, It's Just Simple: Food Branding Co-Opts Another  Meaningless Word - Fast Company">
            <a:extLst>
              <a:ext uri="{FF2B5EF4-FFF2-40B4-BE49-F238E27FC236}">
                <a16:creationId xmlns:a16="http://schemas.microsoft.com/office/drawing/2014/main" id="{F0E6B468-CD15-0449-9A59-D4926D40F8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7473" y="2099297"/>
            <a:ext cx="2468893" cy="1851670"/>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112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All you have to do is let go of bad habits and relearn the proper way to do things to get the desired results.</a:t>
            </a:r>
            <a:endParaRPr lang="en-ID" dirty="0"/>
          </a:p>
        </p:txBody>
      </p:sp>
    </p:spTree>
    <p:extLst>
      <p:ext uri="{BB962C8B-B14F-4D97-AF65-F5344CB8AC3E}">
        <p14:creationId xmlns:p14="http://schemas.microsoft.com/office/powerpoint/2010/main" val="3587355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203598"/>
            <a:ext cx="4464496" cy="2736304"/>
          </a:xfrm>
        </p:spPr>
        <p:txBody>
          <a:bodyPr anchor="ctr">
            <a:normAutofit/>
          </a:bodyPr>
          <a:lstStyle/>
          <a:p>
            <a:pPr algn="ctr"/>
            <a:r>
              <a:rPr lang="en-MY" dirty="0"/>
              <a:t>Are you a good </a:t>
            </a:r>
            <a:r>
              <a:rPr lang="en-MY" dirty="0" err="1"/>
              <a:t>unlearner</a:t>
            </a:r>
            <a:r>
              <a:rPr lang="en-MY" dirty="0"/>
              <a:t>? It is important to note that unlearning is a serious task that shouldn't be ignored. </a:t>
            </a:r>
            <a:endParaRPr lang="en-ID" dirty="0"/>
          </a:p>
        </p:txBody>
      </p:sp>
    </p:spTree>
    <p:extLst>
      <p:ext uri="{BB962C8B-B14F-4D97-AF65-F5344CB8AC3E}">
        <p14:creationId xmlns:p14="http://schemas.microsoft.com/office/powerpoint/2010/main" val="2228749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It involves the ability to face change squarely and welcome new ideas, contexts, and perspectives that can help us become better people.</a:t>
            </a:r>
            <a:endParaRPr lang="en-ID" dirty="0"/>
          </a:p>
        </p:txBody>
      </p:sp>
    </p:spTree>
    <p:extLst>
      <p:ext uri="{BB962C8B-B14F-4D97-AF65-F5344CB8AC3E}">
        <p14:creationId xmlns:p14="http://schemas.microsoft.com/office/powerpoint/2010/main" val="776120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1441</TotalTime>
  <Words>504</Words>
  <Application>Microsoft Macintosh PowerPoint</Application>
  <PresentationFormat>On-screen Show (16:9)</PresentationFormat>
  <Paragraphs>22</Paragraphs>
  <Slides>21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123</cp:revision>
  <dcterms:created xsi:type="dcterms:W3CDTF">2018-10-15T07:11:14Z</dcterms:created>
  <dcterms:modified xsi:type="dcterms:W3CDTF">2024-05-13T10:45:28Z</dcterms:modified>
</cp:coreProperties>
</file>