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3" r:id="rId1"/>
  </p:sldMasterIdLst>
  <p:notesMasterIdLst>
    <p:notesMasterId r:id="rId49"/>
  </p:notesMasterIdLst>
  <p:sldIdLst>
    <p:sldId id="257" r:id="rId2"/>
    <p:sldId id="555" r:id="rId3"/>
    <p:sldId id="577" r:id="rId4"/>
    <p:sldId id="578" r:id="rId5"/>
    <p:sldId id="579" r:id="rId6"/>
    <p:sldId id="580" r:id="rId7"/>
    <p:sldId id="581" r:id="rId8"/>
    <p:sldId id="556" r:id="rId9"/>
    <p:sldId id="572" r:id="rId10"/>
    <p:sldId id="582" r:id="rId11"/>
    <p:sldId id="583" r:id="rId12"/>
    <p:sldId id="584" r:id="rId13"/>
    <p:sldId id="585" r:id="rId14"/>
    <p:sldId id="586" r:id="rId15"/>
    <p:sldId id="573" r:id="rId16"/>
    <p:sldId id="574" r:id="rId17"/>
    <p:sldId id="587" r:id="rId18"/>
    <p:sldId id="588" r:id="rId19"/>
    <p:sldId id="589" r:id="rId20"/>
    <p:sldId id="590" r:id="rId21"/>
    <p:sldId id="591" r:id="rId22"/>
    <p:sldId id="592" r:id="rId23"/>
    <p:sldId id="593" r:id="rId24"/>
    <p:sldId id="594" r:id="rId25"/>
    <p:sldId id="595" r:id="rId26"/>
    <p:sldId id="596" r:id="rId27"/>
    <p:sldId id="597" r:id="rId28"/>
    <p:sldId id="598" r:id="rId29"/>
    <p:sldId id="599" r:id="rId30"/>
    <p:sldId id="600" r:id="rId31"/>
    <p:sldId id="601" r:id="rId32"/>
    <p:sldId id="575" r:id="rId33"/>
    <p:sldId id="576" r:id="rId34"/>
    <p:sldId id="602" r:id="rId35"/>
    <p:sldId id="603" r:id="rId36"/>
    <p:sldId id="604" r:id="rId37"/>
    <p:sldId id="605" r:id="rId38"/>
    <p:sldId id="606" r:id="rId39"/>
    <p:sldId id="607" r:id="rId40"/>
    <p:sldId id="608" r:id="rId41"/>
    <p:sldId id="609" r:id="rId42"/>
    <p:sldId id="610" r:id="rId43"/>
    <p:sldId id="611" r:id="rId44"/>
    <p:sldId id="612" r:id="rId45"/>
    <p:sldId id="613" r:id="rId46"/>
    <p:sldId id="614" r:id="rId47"/>
    <p:sldId id="615" r:id="rId4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25"/>
    <p:restoredTop sz="94650"/>
  </p:normalViewPr>
  <p:slideViewPr>
    <p:cSldViewPr>
      <p:cViewPr varScale="1">
        <p:scale>
          <a:sx n="118" d="100"/>
          <a:sy n="118" d="100"/>
        </p:scale>
        <p:origin x="208" y="1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389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789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154503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771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2598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9618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2676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663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3429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6858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0287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37160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718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990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76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829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617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844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011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657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5/13/24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66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4" r:id="rId1"/>
    <p:sldLayoutId id="2147483995" r:id="rId2"/>
    <p:sldLayoutId id="2147483996" r:id="rId3"/>
    <p:sldLayoutId id="2147483997" r:id="rId4"/>
    <p:sldLayoutId id="2147483998" r:id="rId5"/>
    <p:sldLayoutId id="2147483999" r:id="rId6"/>
    <p:sldLayoutId id="2147484000" r:id="rId7"/>
    <p:sldLayoutId id="2147484001" r:id="rId8"/>
    <p:sldLayoutId id="2147484002" r:id="rId9"/>
    <p:sldLayoutId id="2147484003" r:id="rId10"/>
    <p:sldLayoutId id="2147484004" r:id="rId11"/>
    <p:sldLayoutId id="2147484005" r:id="rId12"/>
    <p:sldLayoutId id="2147484006" r:id="rId13"/>
    <p:sldLayoutId id="2147484007" r:id="rId14"/>
    <p:sldLayoutId id="2147484008" r:id="rId15"/>
    <p:sldLayoutId id="2147484009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04" r="-400"/>
          <a:stretch/>
        </p:blipFill>
        <p:spPr>
          <a:xfrm>
            <a:off x="-164526" y="-113084"/>
            <a:ext cx="9509564" cy="534913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9C44ADE-5969-E345-9A29-D3F18514F321}"/>
              </a:ext>
            </a:extLst>
          </p:cNvPr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85AB16-A654-B842-91B1-87A656B0390F}"/>
              </a:ext>
            </a:extLst>
          </p:cNvPr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86809A-4301-AD41-933D-AE418453FFDA}"/>
              </a:ext>
            </a:extLst>
          </p:cNvPr>
          <p:cNvSpPr txBox="1"/>
          <p:nvPr/>
        </p:nvSpPr>
        <p:spPr>
          <a:xfrm>
            <a:off x="5486400" y="2446288"/>
            <a:ext cx="3276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The Importance Of Tracking Progress In Unlearning</a:t>
            </a:r>
            <a:endParaRPr lang="en-ID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05576"/>
            <a:ext cx="4464496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Getting discouraged or distracted along the way is very easy when pursuing a goal. However, when you see your progress, it helps you stay the course.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32299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05576"/>
            <a:ext cx="4464496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Also, tracking progress helps you identify potential problems that may arise along the way.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78646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05576"/>
            <a:ext cx="4464496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Once you identify these issues in time, you can find appropriate measures to get back on track.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03307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05576"/>
            <a:ext cx="4464496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Tracking your progress also helps you celebrate milestones as you gradually reach your goal.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00054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1005576"/>
            <a:ext cx="5328592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So, don’t underestimate the importance of tracking your progress and celebrate your successes no matter how small. It goes a long way in boosting morale.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84832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1131590"/>
            <a:ext cx="6447501" cy="1034430"/>
          </a:xfrm>
        </p:spPr>
        <p:txBody>
          <a:bodyPr>
            <a:normAutofit/>
          </a:bodyPr>
          <a:lstStyle/>
          <a:p>
            <a:r>
              <a:rPr lang="en-MY" dirty="0"/>
              <a:t>Why Do People Refuse To Track</a:t>
            </a:r>
            <a:br>
              <a:rPr lang="en-MY" dirty="0"/>
            </a:br>
            <a:r>
              <a:rPr lang="en-MY" dirty="0"/>
              <a:t>Their Progress?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2211710"/>
            <a:ext cx="5400600" cy="2592288"/>
          </a:xfrm>
        </p:spPr>
        <p:txBody>
          <a:bodyPr>
            <a:normAutofit/>
          </a:bodyPr>
          <a:lstStyle/>
          <a:p>
            <a:r>
              <a:rPr lang="en-MY" dirty="0"/>
              <a:t>There are various reasons why people don’t track their progress. Understanding this helps bring awareness of why you should make conscious efforts to track your progress.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02058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05576"/>
            <a:ext cx="4464496" cy="3132348"/>
          </a:xfrm>
        </p:spPr>
        <p:txBody>
          <a:bodyPr anchor="ctr">
            <a:normAutofit/>
          </a:bodyPr>
          <a:lstStyle/>
          <a:p>
            <a:r>
              <a:rPr lang="en-MY" b="1" dirty="0"/>
              <a:t>Lack of a Clear Goal</a:t>
            </a:r>
            <a:endParaRPr lang="en-ID" b="1" dirty="0"/>
          </a:p>
          <a:p>
            <a:r>
              <a:rPr lang="en-MY" dirty="0"/>
              <a:t>One major reason people don’t track their progress towards a set goal is that they don’t have a clear vision to begin with.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77579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05576"/>
            <a:ext cx="4464496" cy="3132348"/>
          </a:xfrm>
        </p:spPr>
        <p:txBody>
          <a:bodyPr anchor="ctr">
            <a:normAutofit/>
          </a:bodyPr>
          <a:lstStyle/>
          <a:p>
            <a:r>
              <a:rPr lang="en-MY" b="1" dirty="0"/>
              <a:t>No Set Deadline</a:t>
            </a:r>
            <a:endParaRPr lang="en-ID" b="1" dirty="0"/>
          </a:p>
          <a:p>
            <a:r>
              <a:rPr lang="en-MY" dirty="0"/>
              <a:t>Another reason why people don’t track their progress is that they lack a set deadline.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37904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1005576"/>
            <a:ext cx="5040560" cy="120613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This way, you are able to measure your activeness and overall engagement.</a:t>
            </a:r>
            <a:endParaRPr lang="en-ID" dirty="0"/>
          </a:p>
        </p:txBody>
      </p:sp>
      <p:pic>
        <p:nvPicPr>
          <p:cNvPr id="1026" name="Picture 2" descr="Work In Progress Images – Browse 542,033 Stock Photos, Vectors, and Video |  Adobe Stock">
            <a:extLst>
              <a:ext uri="{FF2B5EF4-FFF2-40B4-BE49-F238E27FC236}">
                <a16:creationId xmlns:a16="http://schemas.microsoft.com/office/drawing/2014/main" id="{619C290A-2BB4-4649-8CD6-620B66CE8C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452" y="2211710"/>
            <a:ext cx="2564904" cy="1709936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6726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05576"/>
            <a:ext cx="4464496" cy="3132348"/>
          </a:xfrm>
        </p:spPr>
        <p:txBody>
          <a:bodyPr anchor="ctr">
            <a:normAutofit/>
          </a:bodyPr>
          <a:lstStyle/>
          <a:p>
            <a:r>
              <a:rPr lang="en-MY" b="1" dirty="0"/>
              <a:t>No Plans</a:t>
            </a:r>
            <a:endParaRPr lang="en-ID" b="1" dirty="0"/>
          </a:p>
          <a:p>
            <a:r>
              <a:rPr lang="en-MY" dirty="0"/>
              <a:t>It will be hard to track your progress if you have no set plans on how to achieve your goals.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185848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555526"/>
            <a:ext cx="6624736" cy="4032448"/>
          </a:xfrm>
        </p:spPr>
        <p:txBody>
          <a:bodyPr anchor="ctr">
            <a:normAutofit/>
          </a:bodyPr>
          <a:lstStyle/>
          <a:p>
            <a:pPr algn="ctr"/>
            <a:r>
              <a:rPr lang="en-US" i="1" dirty="0"/>
              <a:t>“Progress means getting nearer to the place you want to be. And if you have taken a wrong turn, then to go forward does not get you any nearer. If you are on the wrong road, progress means doing an about-turn and walking back to the right road; and in that case, the man who turns back soonest is the most progressive man.” </a:t>
            </a:r>
            <a:br>
              <a:rPr lang="en-US" i="1" dirty="0"/>
            </a:br>
            <a:r>
              <a:rPr lang="en-US" i="1" dirty="0"/>
              <a:t>— C.S. Lewis</a:t>
            </a:r>
          </a:p>
        </p:txBody>
      </p:sp>
    </p:spTree>
    <p:extLst>
      <p:ext uri="{BB962C8B-B14F-4D97-AF65-F5344CB8AC3E}">
        <p14:creationId xmlns:p14="http://schemas.microsoft.com/office/powerpoint/2010/main" val="3963627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005576"/>
            <a:ext cx="4896544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So, ensure that you make concrete and documented plans to remind you of the end goal and prevent you from losing sight of what truly matters, especially when things get tough.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95060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05576"/>
            <a:ext cx="4104456" cy="3132348"/>
          </a:xfrm>
        </p:spPr>
        <p:txBody>
          <a:bodyPr anchor="ctr">
            <a:normAutofit/>
          </a:bodyPr>
          <a:lstStyle/>
          <a:p>
            <a:r>
              <a:rPr lang="en-MY" b="1" dirty="0"/>
              <a:t>Inconsistent Tracking</a:t>
            </a:r>
            <a:endParaRPr lang="en-ID" b="1" dirty="0"/>
          </a:p>
          <a:p>
            <a:r>
              <a:rPr lang="en-MY" dirty="0"/>
              <a:t>Inconsistency is one of the worst things that can happen.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3473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05576"/>
            <a:ext cx="4464496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Many people begin tracking their progress with zeal but then give up after a while.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969735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05576"/>
            <a:ext cx="4464496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To ensure that your progress tracking is effective, you need to do it on a regular basis. In this case, consistency is key.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01260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05576"/>
            <a:ext cx="4464496" cy="3132348"/>
          </a:xfrm>
        </p:spPr>
        <p:txBody>
          <a:bodyPr anchor="ctr">
            <a:normAutofit/>
          </a:bodyPr>
          <a:lstStyle/>
          <a:p>
            <a:r>
              <a:rPr lang="en-MY" b="1" dirty="0"/>
              <a:t>Easily Discouraged</a:t>
            </a:r>
            <a:endParaRPr lang="en-ID" b="1" dirty="0"/>
          </a:p>
          <a:p>
            <a:r>
              <a:rPr lang="en-MY" dirty="0"/>
              <a:t>Another common reason people fail to track their progress is that they get discouraged easily.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82981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05576"/>
            <a:ext cx="4464496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This makes it easy to give up and stop tracking progress altogether because it seems like a waste of time.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2213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05576"/>
            <a:ext cx="4464496" cy="3132348"/>
          </a:xfrm>
        </p:spPr>
        <p:txBody>
          <a:bodyPr anchor="ctr">
            <a:normAutofit/>
          </a:bodyPr>
          <a:lstStyle/>
          <a:p>
            <a:r>
              <a:rPr lang="en-MY" b="1" dirty="0"/>
              <a:t>Choice of Tracking Tools</a:t>
            </a:r>
            <a:endParaRPr lang="en-ID" b="1" dirty="0"/>
          </a:p>
          <a:p>
            <a:r>
              <a:rPr lang="en-MY" dirty="0"/>
              <a:t>To effectively track your progress, you need to leverage appropriate tools.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31578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05576"/>
            <a:ext cx="4464496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There are several available tracking tools online that you can use. However, note that they don’t all produce the same results.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45181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05576"/>
            <a:ext cx="4464496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So, there might be a couple of trials and errors until you find the one that perfectly suits your goal.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199801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05576"/>
            <a:ext cx="4464496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However, most people are not patient enough and just give up once a tool they tried flopped.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51214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3688" y="1203598"/>
            <a:ext cx="417646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There are different stages when it comes to setting goals. First, you need to be sure of what you want.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47030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05576"/>
            <a:ext cx="4464496" cy="3132348"/>
          </a:xfrm>
        </p:spPr>
        <p:txBody>
          <a:bodyPr anchor="ctr">
            <a:normAutofit/>
          </a:bodyPr>
          <a:lstStyle/>
          <a:p>
            <a:r>
              <a:rPr lang="en-MY" b="1" dirty="0"/>
              <a:t>Easily Distracted</a:t>
            </a:r>
            <a:endParaRPr lang="en-ID" b="1" dirty="0"/>
          </a:p>
          <a:p>
            <a:r>
              <a:rPr lang="en-MY" dirty="0"/>
              <a:t>In the modern world we live in, there are tons of distractions lurking around; this makes it quite difficult to stay focused on an already set goal.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706557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843558"/>
            <a:ext cx="5040560" cy="1278142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However, it is important to ensure that your gaze remains on your goal.</a:t>
            </a:r>
            <a:endParaRPr lang="en-ID" dirty="0"/>
          </a:p>
        </p:txBody>
      </p:sp>
      <p:pic>
        <p:nvPicPr>
          <p:cNvPr id="2050" name="Picture 2" descr="Important Office Information - Tangent Elementary School">
            <a:extLst>
              <a:ext uri="{FF2B5EF4-FFF2-40B4-BE49-F238E27FC236}">
                <a16:creationId xmlns:a16="http://schemas.microsoft.com/office/drawing/2014/main" id="{C77C349B-8EDF-7A48-816C-97653757CA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956" y="2211710"/>
            <a:ext cx="2565896" cy="1799957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0516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1563638"/>
            <a:ext cx="6447501" cy="602382"/>
          </a:xfrm>
        </p:spPr>
        <p:txBody>
          <a:bodyPr>
            <a:normAutofit/>
          </a:bodyPr>
          <a:lstStyle/>
          <a:p>
            <a:r>
              <a:rPr lang="en-MY" dirty="0"/>
              <a:t>How You Can Start Tracking Your Progress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2211710"/>
            <a:ext cx="4248472" cy="2592288"/>
          </a:xfrm>
        </p:spPr>
        <p:txBody>
          <a:bodyPr>
            <a:normAutofit/>
          </a:bodyPr>
          <a:lstStyle/>
          <a:p>
            <a:r>
              <a:rPr lang="en-MY" dirty="0"/>
              <a:t>When it comes to tracking significant goals, there are a couple of approaches that you can take.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57125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05576"/>
            <a:ext cx="4464496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They seek out the help of role models, trusted friends, or family. Which category do you belong to?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78169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05576"/>
            <a:ext cx="4464496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It is important to note that whichever route you choose, there are a couple of things to keep in mind before you begin.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57823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05576"/>
            <a:ext cx="4464496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What do you hope to achieve? Get better grades? Keep your savings afloat? Purchase real estate?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97472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05576"/>
            <a:ext cx="4464496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Once you can identify your goals, then you can begin to develop a suitable plan to achieve them.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601109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05576"/>
            <a:ext cx="4464496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However, ensure that the plan includes both short-term and long-term goals.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33506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05576"/>
            <a:ext cx="4464496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So, ensure that you review your plan regularly to ensure that it still aligns with what you want at the moment.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498003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05576"/>
            <a:ext cx="4464496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Ultimately, don't be too shy, timid, or scared to ask for help when necessary. No man is an island.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18701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5696" y="1203598"/>
            <a:ext cx="4032448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At this point, you are conscious and aware of the goals you want to achieve.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18693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05576"/>
            <a:ext cx="4464496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There are a lot of resources available to help you track your progress and achieve your goals.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497004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1005576"/>
            <a:ext cx="5040560" cy="120613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They might just have what you need to survive and remain on track.</a:t>
            </a:r>
            <a:endParaRPr lang="en-ID" dirty="0"/>
          </a:p>
        </p:txBody>
      </p:sp>
      <p:pic>
        <p:nvPicPr>
          <p:cNvPr id="3074" name="Picture 2" descr="500+ Track Pictures [HD] | Download Free Images on Unsplash">
            <a:extLst>
              <a:ext uri="{FF2B5EF4-FFF2-40B4-BE49-F238E27FC236}">
                <a16:creationId xmlns:a16="http://schemas.microsoft.com/office/drawing/2014/main" id="{51852D82-5805-B54E-9441-EF5941C5B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592" y="2211710"/>
            <a:ext cx="2546623" cy="1672964"/>
          </a:xfrm>
          <a:prstGeom prst="rect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8190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05576"/>
            <a:ext cx="4464496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Note that progress does not happen overnight. So, ensure that you give yourself enough time to achieve the result that you desire.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30602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05576"/>
            <a:ext cx="4464496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In order to overcome the challenges of tracking progress, there are a couple of things that you should do.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37602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05576"/>
            <a:ext cx="4464496" cy="3132348"/>
          </a:xfrm>
        </p:spPr>
        <p:txBody>
          <a:bodyPr anchor="ctr">
            <a:normAutofit/>
          </a:bodyPr>
          <a:lstStyle/>
          <a:p>
            <a:r>
              <a:rPr lang="en-MY" dirty="0"/>
              <a:t>They are: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dirty="0"/>
              <a:t>Keep a journal.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dirty="0"/>
              <a:t>Have a system in place.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81262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05576"/>
            <a:ext cx="4464496" cy="3132348"/>
          </a:xfrm>
        </p:spPr>
        <p:txBody>
          <a:bodyPr anchor="ctr"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dirty="0"/>
              <a:t>Ensure that it becomes a habit.</a:t>
            </a:r>
            <a:endParaRPr lang="en-ID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dirty="0"/>
              <a:t>Be patient.</a:t>
            </a:r>
            <a:endParaRPr lang="en-ID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dirty="0"/>
              <a:t>Remain motivated.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16560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3688" y="1005576"/>
            <a:ext cx="3888432" cy="3132348"/>
          </a:xfrm>
        </p:spPr>
        <p:txBody>
          <a:bodyPr anchor="ctr">
            <a:normAutofit/>
          </a:bodyPr>
          <a:lstStyle/>
          <a:p>
            <a:pPr lvl="0" algn="ctr"/>
            <a:r>
              <a:rPr lang="en-MY" dirty="0"/>
              <a:t>You need to have a personal routine that works and keeps you grounded.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943265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05576"/>
            <a:ext cx="4464496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/>
              <a:t>This way, you remain on course and don’t get easily swayed by distractions and noise.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48414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3648" y="1203598"/>
            <a:ext cx="4896544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In the process of achieving these set goals, it is necessary to keep a record of what is and isn’t working for you.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8873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9712" y="1203598"/>
            <a:ext cx="3744416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Progress or success does not happen overnight. It takes gradual efforts and steps.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397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5696" y="1203598"/>
            <a:ext cx="4032448" cy="2736304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It also helps to find out how quickly you are achieving all that you have set for yourself.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59477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22974-DCBF-0441-8409-510318AB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1563638"/>
            <a:ext cx="6447501" cy="602382"/>
          </a:xfrm>
        </p:spPr>
        <p:txBody>
          <a:bodyPr>
            <a:normAutofit/>
          </a:bodyPr>
          <a:lstStyle/>
          <a:p>
            <a:r>
              <a:rPr lang="en-MY" dirty="0"/>
              <a:t>Benefits Of Tracking Your Progress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F929B-AAC0-2442-9D8F-2FD34352A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2211710"/>
            <a:ext cx="4248472" cy="2592288"/>
          </a:xfrm>
        </p:spPr>
        <p:txBody>
          <a:bodyPr>
            <a:normAutofit/>
          </a:bodyPr>
          <a:lstStyle/>
          <a:p>
            <a:r>
              <a:rPr lang="en-MY" dirty="0"/>
              <a:t>As mentioned earlier, you need to monitor your progress regardless of the goal you have set for yourself.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49562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08755-07B9-E048-AAFF-7BBDFD34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005576"/>
            <a:ext cx="4464496" cy="3132348"/>
          </a:xfrm>
        </p:spPr>
        <p:txBody>
          <a:bodyPr anchor="ctr">
            <a:normAutofit/>
          </a:bodyPr>
          <a:lstStyle/>
          <a:p>
            <a:pPr algn="ctr"/>
            <a:r>
              <a:rPr lang="en-MY" dirty="0"/>
              <a:t>There are various benefits of tracking your progress. However, the most important of all is that it helps you remain motivated and on track.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89499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1485</TotalTime>
  <Words>1034</Words>
  <Application>Microsoft Macintosh PowerPoint</Application>
  <PresentationFormat>On-screen Show (16:9)</PresentationFormat>
  <Paragraphs>62</Paragraphs>
  <Slides>47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2" baseType="lpstr">
      <vt:lpstr>Arial</vt:lpstr>
      <vt:lpstr>Calibri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Benefits Of Tracking Your Progress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Why Do People Refuse To Track Their Progress?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You Can Start Tracking Your Progress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122</cp:revision>
  <dcterms:created xsi:type="dcterms:W3CDTF">2018-10-15T07:11:14Z</dcterms:created>
  <dcterms:modified xsi:type="dcterms:W3CDTF">2024-05-13T09:25:50Z</dcterms:modified>
</cp:coreProperties>
</file>