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3" r:id="rId1"/>
  </p:sldMasterIdLst>
  <p:notesMasterIdLst>
    <p:notesMasterId r:id="rId27"/>
  </p:notesMasterIdLst>
  <p:sldIdLst>
    <p:sldId id="257" r:id="rId2"/>
    <p:sldId id="555" r:id="rId3"/>
    <p:sldId id="579" r:id="rId4"/>
    <p:sldId id="580" r:id="rId5"/>
    <p:sldId id="581" r:id="rId6"/>
    <p:sldId id="556" r:id="rId7"/>
    <p:sldId id="572" r:id="rId8"/>
    <p:sldId id="573" r:id="rId9"/>
    <p:sldId id="574" r:id="rId10"/>
    <p:sldId id="582" r:id="rId11"/>
    <p:sldId id="583" r:id="rId12"/>
    <p:sldId id="575" r:id="rId13"/>
    <p:sldId id="576" r:id="rId14"/>
    <p:sldId id="584" r:id="rId15"/>
    <p:sldId id="585" r:id="rId16"/>
    <p:sldId id="586" r:id="rId17"/>
    <p:sldId id="587" r:id="rId18"/>
    <p:sldId id="577" r:id="rId19"/>
    <p:sldId id="578" r:id="rId20"/>
    <p:sldId id="588" r:id="rId21"/>
    <p:sldId id="589" r:id="rId22"/>
    <p:sldId id="590" r:id="rId23"/>
    <p:sldId id="591" r:id="rId24"/>
    <p:sldId id="592" r:id="rId25"/>
    <p:sldId id="593" r:id="rId2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5/13/24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29389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5789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154503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15771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259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50961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072676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99966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solidFill>
                  <a:schemeClr val="accent1">
                    <a:lumMod val="50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42718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4990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17476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5/13/24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882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5/13/24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0617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5/13/24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851844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0011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Tree>
    <p:extLst>
      <p:ext uri="{BB962C8B-B14F-4D97-AF65-F5344CB8AC3E}">
        <p14:creationId xmlns:p14="http://schemas.microsoft.com/office/powerpoint/2010/main" val="4149657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5/13/24</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2408366720"/>
      </p:ext>
    </p:extLst>
  </p:cSld>
  <p:clrMap bg1="lt1" tx1="dk1" bg2="lt2" tx2="dk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15404" r="-400"/>
          <a:stretch/>
        </p:blipFill>
        <p:spPr>
          <a:xfrm>
            <a:off x="-164526" y="-113084"/>
            <a:ext cx="9509564" cy="5349130"/>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907952"/>
            <a:ext cx="3276600" cy="1384995"/>
          </a:xfrm>
          <a:prstGeom prst="rect">
            <a:avLst/>
          </a:prstGeom>
          <a:noFill/>
        </p:spPr>
        <p:txBody>
          <a:bodyPr wrap="square" rtlCol="0">
            <a:spAutoFit/>
          </a:bodyPr>
          <a:lstStyle/>
          <a:p>
            <a:pPr algn="ctr"/>
            <a:r>
              <a:rPr lang="en-US" sz="2800" b="1" dirty="0">
                <a:latin typeface="Calibri" panose="020F0502020204030204" pitchFamily="34" charset="0"/>
                <a:cs typeface="Calibri" panose="020F0502020204030204" pitchFamily="34" charset="0"/>
              </a:rPr>
              <a:t>How Do Habits And Past Experiences Shape Our Mindset?</a:t>
            </a:r>
            <a:endParaRPr lang="en-ID" sz="28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You may not notice it, but every decision you make exerts a toll on your brain.</a:t>
            </a:r>
            <a:endParaRPr lang="en-ID" dirty="0"/>
          </a:p>
        </p:txBody>
      </p:sp>
    </p:spTree>
    <p:extLst>
      <p:ext uri="{BB962C8B-B14F-4D97-AF65-F5344CB8AC3E}">
        <p14:creationId xmlns:p14="http://schemas.microsoft.com/office/powerpoint/2010/main" val="77568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This is the main reason your brain relies on responding habitually instead of making conscious decisions every time it is faced with multiple choices in the day. </a:t>
            </a:r>
            <a:endParaRPr lang="en-ID" dirty="0"/>
          </a:p>
        </p:txBody>
      </p:sp>
    </p:spTree>
    <p:extLst>
      <p:ext uri="{BB962C8B-B14F-4D97-AF65-F5344CB8AC3E}">
        <p14:creationId xmlns:p14="http://schemas.microsoft.com/office/powerpoint/2010/main" val="3512665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275606"/>
            <a:ext cx="6447501" cy="602382"/>
          </a:xfrm>
        </p:spPr>
        <p:txBody>
          <a:bodyPr>
            <a:normAutofit/>
          </a:bodyPr>
          <a:lstStyle/>
          <a:p>
            <a:r>
              <a:rPr lang="en-MY" dirty="0"/>
              <a:t>The Role Of Past Experiences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1923678"/>
            <a:ext cx="4248472" cy="2592288"/>
          </a:xfrm>
        </p:spPr>
        <p:txBody>
          <a:bodyPr>
            <a:normAutofit/>
          </a:bodyPr>
          <a:lstStyle/>
          <a:p>
            <a:r>
              <a:rPr lang="en-MY" dirty="0"/>
              <a:t>Your past experiences have shaped the person you are today. Yep, that includes the good, the bad, and the downright ugly parts. </a:t>
            </a:r>
            <a:endParaRPr lang="en-ID" dirty="0"/>
          </a:p>
        </p:txBody>
      </p:sp>
    </p:spTree>
    <p:extLst>
      <p:ext uri="{BB962C8B-B14F-4D97-AF65-F5344CB8AC3E}">
        <p14:creationId xmlns:p14="http://schemas.microsoft.com/office/powerpoint/2010/main" val="1257125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dirty="0"/>
              <a:t>They can also have a profound effect on different areas of your life, such as:</a:t>
            </a:r>
          </a:p>
          <a:p>
            <a:pPr marL="342900" indent="-342900">
              <a:buFont typeface="Arial" panose="020B0604020202020204" pitchFamily="34" charset="0"/>
              <a:buChar char="•"/>
            </a:pPr>
            <a:r>
              <a:rPr lang="en-MY" dirty="0"/>
              <a:t>Your personality.</a:t>
            </a:r>
            <a:endParaRPr lang="en-ID" dirty="0"/>
          </a:p>
        </p:txBody>
      </p:sp>
    </p:spTree>
    <p:extLst>
      <p:ext uri="{BB962C8B-B14F-4D97-AF65-F5344CB8AC3E}">
        <p14:creationId xmlns:p14="http://schemas.microsoft.com/office/powerpoint/2010/main" val="2678169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marL="342900" lvl="0" indent="-342900">
              <a:buFont typeface="Arial" panose="020B0604020202020204" pitchFamily="34" charset="0"/>
              <a:buChar char="•"/>
            </a:pPr>
            <a:r>
              <a:rPr lang="en-MY" dirty="0"/>
              <a:t>Your habits, since humans are habitual species and the things we do day in and day out affect our emotional responses.</a:t>
            </a:r>
            <a:endParaRPr lang="en-ID" dirty="0"/>
          </a:p>
        </p:txBody>
      </p:sp>
    </p:spTree>
    <p:extLst>
      <p:ext uri="{BB962C8B-B14F-4D97-AF65-F5344CB8AC3E}">
        <p14:creationId xmlns:p14="http://schemas.microsoft.com/office/powerpoint/2010/main" val="2211671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marL="342900" lvl="0" indent="-342900">
              <a:buFont typeface="Arial" panose="020B0604020202020204" pitchFamily="34" charset="0"/>
              <a:buChar char="•"/>
            </a:pPr>
            <a:r>
              <a:rPr lang="en-MY" dirty="0"/>
              <a:t>Your handling of situations.</a:t>
            </a:r>
            <a:endParaRPr lang="en-ID" dirty="0"/>
          </a:p>
          <a:p>
            <a:pPr marL="342900" lvl="0" indent="-342900">
              <a:buFont typeface="Arial" panose="020B0604020202020204" pitchFamily="34" charset="0"/>
              <a:buChar char="•"/>
            </a:pPr>
            <a:r>
              <a:rPr lang="en-MY" dirty="0"/>
              <a:t>Your hormonal responses to positive and stressful events.</a:t>
            </a:r>
            <a:endParaRPr lang="en-ID" dirty="0"/>
          </a:p>
        </p:txBody>
      </p:sp>
    </p:spTree>
    <p:extLst>
      <p:ext uri="{BB962C8B-B14F-4D97-AF65-F5344CB8AC3E}">
        <p14:creationId xmlns:p14="http://schemas.microsoft.com/office/powerpoint/2010/main" val="7505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marL="342900" lvl="0" indent="-342900">
              <a:buFont typeface="Arial" panose="020B0604020202020204" pitchFamily="34" charset="0"/>
              <a:buChar char="•"/>
            </a:pPr>
            <a:r>
              <a:rPr lang="en-MY" dirty="0"/>
              <a:t>Your body and mind in relation to patterns and past experiences.</a:t>
            </a:r>
            <a:endParaRPr lang="en-ID" dirty="0"/>
          </a:p>
        </p:txBody>
      </p:sp>
    </p:spTree>
    <p:extLst>
      <p:ext uri="{BB962C8B-B14F-4D97-AF65-F5344CB8AC3E}">
        <p14:creationId xmlns:p14="http://schemas.microsoft.com/office/powerpoint/2010/main" val="2924835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marL="342900" lvl="0" indent="-342900">
              <a:buFont typeface="Arial" panose="020B0604020202020204" pitchFamily="34" charset="0"/>
              <a:buChar char="•"/>
            </a:pPr>
            <a:r>
              <a:rPr lang="en-MY" dirty="0"/>
              <a:t>Your current feelings and your expectations about the future.</a:t>
            </a:r>
            <a:endParaRPr lang="en-ID" dirty="0"/>
          </a:p>
          <a:p>
            <a:pPr marL="342900" lvl="0" indent="-342900">
              <a:buFont typeface="Arial" panose="020B0604020202020204" pitchFamily="34" charset="0"/>
              <a:buChar char="•"/>
            </a:pPr>
            <a:r>
              <a:rPr lang="en-MY" dirty="0"/>
              <a:t>Routine experiences and </a:t>
            </a:r>
            <a:r>
              <a:rPr lang="en-MY" dirty="0" err="1"/>
              <a:t>behaviors</a:t>
            </a:r>
            <a:r>
              <a:rPr lang="en-MY" dirty="0"/>
              <a:t>.</a:t>
            </a:r>
            <a:endParaRPr lang="en-ID" dirty="0"/>
          </a:p>
        </p:txBody>
      </p:sp>
    </p:spTree>
    <p:extLst>
      <p:ext uri="{BB962C8B-B14F-4D97-AF65-F5344CB8AC3E}">
        <p14:creationId xmlns:p14="http://schemas.microsoft.com/office/powerpoint/2010/main" val="1136847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987574"/>
            <a:ext cx="6447501" cy="962422"/>
          </a:xfrm>
        </p:spPr>
        <p:txBody>
          <a:bodyPr>
            <a:normAutofit/>
          </a:bodyPr>
          <a:lstStyle/>
          <a:p>
            <a:r>
              <a:rPr lang="en-MY" dirty="0"/>
              <a:t>Dealing With Past Experiences</a:t>
            </a:r>
            <a:br>
              <a:rPr lang="en-MY" dirty="0"/>
            </a:br>
            <a:r>
              <a:rPr lang="en-MY" dirty="0"/>
              <a:t>And Habits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1995686"/>
            <a:ext cx="4248472" cy="2592288"/>
          </a:xfrm>
        </p:spPr>
        <p:txBody>
          <a:bodyPr>
            <a:normAutofit/>
          </a:bodyPr>
          <a:lstStyle/>
          <a:p>
            <a:r>
              <a:rPr lang="en-MY" dirty="0"/>
              <a:t>One thing you have to know is this: the past is the past, and the best you can do about the past is not to bury it but to change it by creating the present.</a:t>
            </a:r>
            <a:endParaRPr lang="en-ID" dirty="0"/>
          </a:p>
        </p:txBody>
      </p:sp>
    </p:spTree>
    <p:extLst>
      <p:ext uri="{BB962C8B-B14F-4D97-AF65-F5344CB8AC3E}">
        <p14:creationId xmlns:p14="http://schemas.microsoft.com/office/powerpoint/2010/main" val="2242504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dirty="0"/>
              <a:t>Some of the best ways to do this include:</a:t>
            </a:r>
            <a:endParaRPr lang="en-ID" dirty="0"/>
          </a:p>
          <a:p>
            <a:pPr marL="342900" indent="-342900">
              <a:buFont typeface="Arial" panose="020B0604020202020204" pitchFamily="34" charset="0"/>
              <a:buChar char="•"/>
            </a:pPr>
            <a:r>
              <a:rPr lang="en-MY" dirty="0"/>
              <a:t>Turning off your autopilot. Habits are always on autopilot, so you have to turn it off. </a:t>
            </a:r>
            <a:endParaRPr lang="en-ID" dirty="0"/>
          </a:p>
        </p:txBody>
      </p:sp>
    </p:spTree>
    <p:extLst>
      <p:ext uri="{BB962C8B-B14F-4D97-AF65-F5344CB8AC3E}">
        <p14:creationId xmlns:p14="http://schemas.microsoft.com/office/powerpoint/2010/main" val="3751368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US" i="1" dirty="0"/>
              <a:t>The most useful piece of learning for the uses of life is to unlearn what is untrue.</a:t>
            </a:r>
            <a:br>
              <a:rPr lang="en-US" i="1" dirty="0"/>
            </a:br>
            <a:r>
              <a:rPr lang="en-US" i="1" dirty="0"/>
              <a:t>- Antisthenes</a:t>
            </a:r>
          </a:p>
        </p:txBody>
      </p:sp>
    </p:spTree>
    <p:extLst>
      <p:ext uri="{BB962C8B-B14F-4D97-AF65-F5344CB8AC3E}">
        <p14:creationId xmlns:p14="http://schemas.microsoft.com/office/powerpoint/2010/main" val="396362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5472608" cy="3132348"/>
          </a:xfrm>
        </p:spPr>
        <p:txBody>
          <a:bodyPr anchor="ctr">
            <a:normAutofit/>
          </a:bodyPr>
          <a:lstStyle/>
          <a:p>
            <a:pPr marL="342900" lvl="0" indent="-342900">
              <a:buFont typeface="Arial" panose="020B0604020202020204" pitchFamily="34" charset="0"/>
              <a:buChar char="•"/>
            </a:pPr>
            <a:r>
              <a:rPr lang="en-MY" dirty="0"/>
              <a:t>Letting go of negative past experiences. It is your job to ensure that the negative experiences you have gone through in the past do not shape who you are.</a:t>
            </a:r>
            <a:endParaRPr lang="en-ID" dirty="0"/>
          </a:p>
        </p:txBody>
      </p:sp>
    </p:spTree>
    <p:extLst>
      <p:ext uri="{BB962C8B-B14F-4D97-AF65-F5344CB8AC3E}">
        <p14:creationId xmlns:p14="http://schemas.microsoft.com/office/powerpoint/2010/main" val="193546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5112568" cy="3132348"/>
          </a:xfrm>
        </p:spPr>
        <p:txBody>
          <a:bodyPr anchor="ctr">
            <a:normAutofit/>
          </a:bodyPr>
          <a:lstStyle/>
          <a:p>
            <a:pPr marL="342900" lvl="0" indent="-342900">
              <a:buFont typeface="Arial" panose="020B0604020202020204" pitchFamily="34" charset="0"/>
              <a:buChar char="•"/>
            </a:pPr>
            <a:r>
              <a:rPr lang="en-MY" dirty="0"/>
              <a:t>Viewing negative past experiences as events that happened to you that you had to encounter, not as a part of you that you have to hold onto.</a:t>
            </a:r>
            <a:endParaRPr lang="en-ID" dirty="0"/>
          </a:p>
        </p:txBody>
      </p:sp>
    </p:spTree>
    <p:extLst>
      <p:ext uri="{BB962C8B-B14F-4D97-AF65-F5344CB8AC3E}">
        <p14:creationId xmlns:p14="http://schemas.microsoft.com/office/powerpoint/2010/main" val="275949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marL="342900" lvl="0" indent="-342900">
              <a:buFont typeface="Arial" panose="020B0604020202020204" pitchFamily="34" charset="0"/>
              <a:buChar char="•"/>
            </a:pPr>
            <a:r>
              <a:rPr lang="en-MY" dirty="0"/>
              <a:t>Remembering and celebrating the achievements and good times in your life. </a:t>
            </a:r>
            <a:endParaRPr lang="en-ID" dirty="0"/>
          </a:p>
        </p:txBody>
      </p:sp>
    </p:spTree>
    <p:extLst>
      <p:ext uri="{BB962C8B-B14F-4D97-AF65-F5344CB8AC3E}">
        <p14:creationId xmlns:p14="http://schemas.microsoft.com/office/powerpoint/2010/main" val="1738933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755576" y="1005576"/>
            <a:ext cx="6048672" cy="3132348"/>
          </a:xfrm>
        </p:spPr>
        <p:txBody>
          <a:bodyPr anchor="ctr">
            <a:normAutofit/>
          </a:bodyPr>
          <a:lstStyle/>
          <a:p>
            <a:pPr lvl="0" algn="ctr"/>
            <a:r>
              <a:rPr lang="en-MY" dirty="0"/>
              <a:t>Everything in your life that you have experienced so far has brought you right to this point, but if you want to change the trajectory of your life now, then you have to be more intentional about it and do the needful. Can habits be broken? </a:t>
            </a:r>
            <a:endParaRPr lang="en-ID" dirty="0"/>
          </a:p>
        </p:txBody>
      </p:sp>
    </p:spTree>
    <p:extLst>
      <p:ext uri="{BB962C8B-B14F-4D97-AF65-F5344CB8AC3E}">
        <p14:creationId xmlns:p14="http://schemas.microsoft.com/office/powerpoint/2010/main" val="2008633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843558"/>
            <a:ext cx="4464496" cy="1206134"/>
          </a:xfrm>
        </p:spPr>
        <p:txBody>
          <a:bodyPr anchor="ctr">
            <a:normAutofit/>
          </a:bodyPr>
          <a:lstStyle/>
          <a:p>
            <a:pPr lvl="0" algn="ctr"/>
            <a:r>
              <a:rPr lang="en-MY" dirty="0"/>
              <a:t>Yes, they can with positive ones. The only limitation is you.</a:t>
            </a:r>
            <a:r>
              <a:rPr lang="en-ID" dirty="0"/>
              <a:t> </a:t>
            </a:r>
          </a:p>
        </p:txBody>
      </p:sp>
      <p:pic>
        <p:nvPicPr>
          <p:cNvPr id="2050" name="Picture 2" descr="People Pointing At You Images – Browse 113,650 Stock Photos, Vectors, and  Video | Adobe Stock">
            <a:extLst>
              <a:ext uri="{FF2B5EF4-FFF2-40B4-BE49-F238E27FC236}">
                <a16:creationId xmlns:a16="http://schemas.microsoft.com/office/drawing/2014/main" id="{85C0E067-26E9-0C44-8DE2-FFC25C408D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5452" y="2139702"/>
            <a:ext cx="2564904" cy="1709936"/>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9798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a:t>Unlearn all that you have learned from your past experiences that are not beneficial to you, and you will have a clear sight of success.</a:t>
            </a:r>
            <a:endParaRPr lang="en-ID"/>
          </a:p>
        </p:txBody>
      </p:sp>
    </p:spTree>
    <p:extLst>
      <p:ext uri="{BB962C8B-B14F-4D97-AF65-F5344CB8AC3E}">
        <p14:creationId xmlns:p14="http://schemas.microsoft.com/office/powerpoint/2010/main" val="169236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Have you ever found yourself carrying out the same activities day in and day out? That same monotonous lifestyle? That seemingly autopilot way of life? </a:t>
            </a:r>
            <a:endParaRPr lang="en-ID" dirty="0"/>
          </a:p>
        </p:txBody>
      </p:sp>
    </p:spTree>
    <p:extLst>
      <p:ext uri="{BB962C8B-B14F-4D97-AF65-F5344CB8AC3E}">
        <p14:creationId xmlns:p14="http://schemas.microsoft.com/office/powerpoint/2010/main" val="3755111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If you’ve caught yourself mindlessly scrolling through social media when you’re supposed to be working, or even just after you had checked it moments ago, then that’s a habit.</a:t>
            </a:r>
            <a:r>
              <a:rPr lang="en-ID" dirty="0"/>
              <a:t> </a:t>
            </a:r>
          </a:p>
        </p:txBody>
      </p:sp>
    </p:spTree>
    <p:extLst>
      <p:ext uri="{BB962C8B-B14F-4D97-AF65-F5344CB8AC3E}">
        <p14:creationId xmlns:p14="http://schemas.microsoft.com/office/powerpoint/2010/main" val="226360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Habits have the ability to shape our lives, from complex tasks like playing a musical instrument to simple ones like drinking your morning tea without fail.</a:t>
            </a:r>
            <a:endParaRPr lang="en-ID" dirty="0"/>
          </a:p>
        </p:txBody>
      </p:sp>
    </p:spTree>
    <p:extLst>
      <p:ext uri="{BB962C8B-B14F-4D97-AF65-F5344CB8AC3E}">
        <p14:creationId xmlns:p14="http://schemas.microsoft.com/office/powerpoint/2010/main" val="2523354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915566"/>
            <a:ext cx="6447501" cy="602382"/>
          </a:xfrm>
        </p:spPr>
        <p:txBody>
          <a:bodyPr>
            <a:normAutofit/>
          </a:bodyPr>
          <a:lstStyle/>
          <a:p>
            <a:r>
              <a:rPr lang="en-MY" dirty="0"/>
              <a:t>What Are Habits?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1563638"/>
            <a:ext cx="5688632" cy="2592288"/>
          </a:xfrm>
        </p:spPr>
        <p:txBody>
          <a:bodyPr>
            <a:normAutofit/>
          </a:bodyPr>
          <a:lstStyle/>
          <a:p>
            <a:r>
              <a:rPr lang="en-MY" dirty="0"/>
              <a:t>From a neuroscience perspective, habits are formed when certain neural pathways in the brain are strengthened—the more you repeat an action, the stronger and newer the connections between the neurons associated with that activity become.</a:t>
            </a:r>
            <a:endParaRPr lang="en-ID" dirty="0"/>
          </a:p>
        </p:txBody>
      </p:sp>
    </p:spTree>
    <p:extLst>
      <p:ext uri="{BB962C8B-B14F-4D97-AF65-F5344CB8AC3E}">
        <p14:creationId xmlns:p14="http://schemas.microsoft.com/office/powerpoint/2010/main" val="1749562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699542"/>
            <a:ext cx="4464496" cy="1422158"/>
          </a:xfrm>
        </p:spPr>
        <p:txBody>
          <a:bodyPr anchor="ctr">
            <a:normAutofit/>
          </a:bodyPr>
          <a:lstStyle/>
          <a:p>
            <a:pPr algn="ctr"/>
            <a:r>
              <a:rPr lang="en-MY" dirty="0"/>
              <a:t>However, this activity or process works in two ways.</a:t>
            </a:r>
            <a:r>
              <a:rPr lang="en-ID" dirty="0"/>
              <a:t> </a:t>
            </a:r>
          </a:p>
        </p:txBody>
      </p:sp>
      <p:pic>
        <p:nvPicPr>
          <p:cNvPr id="1026" name="Picture 2" descr="2 Fingers Images – Browse 358,678 Stock Photos, Vectors, and Video | Adobe  Stock">
            <a:extLst>
              <a:ext uri="{FF2B5EF4-FFF2-40B4-BE49-F238E27FC236}">
                <a16:creationId xmlns:a16="http://schemas.microsoft.com/office/drawing/2014/main" id="{F2AC970F-B025-AA49-AEF5-4EB3516FD3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5452" y="2121954"/>
            <a:ext cx="2564904" cy="1709936"/>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9499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563638"/>
            <a:ext cx="6447501" cy="602382"/>
          </a:xfrm>
        </p:spPr>
        <p:txBody>
          <a:bodyPr>
            <a:normAutofit/>
          </a:bodyPr>
          <a:lstStyle/>
          <a:p>
            <a:r>
              <a:rPr lang="en-MY" dirty="0"/>
              <a:t>The Importance Of Habits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5184576" cy="2592288"/>
          </a:xfrm>
        </p:spPr>
        <p:txBody>
          <a:bodyPr>
            <a:normAutofit/>
          </a:bodyPr>
          <a:lstStyle/>
          <a:p>
            <a:r>
              <a:rPr lang="en-MY" dirty="0"/>
              <a:t>Habits play a vital role in your daily life, even down to mundane things, such as taking your bath or brushing your teeth. </a:t>
            </a:r>
            <a:endParaRPr lang="en-ID" dirty="0"/>
          </a:p>
        </p:txBody>
      </p:sp>
    </p:spTree>
    <p:extLst>
      <p:ext uri="{BB962C8B-B14F-4D97-AF65-F5344CB8AC3E}">
        <p14:creationId xmlns:p14="http://schemas.microsoft.com/office/powerpoint/2010/main" val="2502058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When you form useful habits, you begin to make progress towards the desired outcomes without having to exert too much energy. </a:t>
            </a:r>
            <a:endParaRPr lang="en-ID" dirty="0"/>
          </a:p>
        </p:txBody>
      </p:sp>
    </p:spTree>
    <p:extLst>
      <p:ext uri="{BB962C8B-B14F-4D97-AF65-F5344CB8AC3E}">
        <p14:creationId xmlns:p14="http://schemas.microsoft.com/office/powerpoint/2010/main" val="2577579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1442</TotalTime>
  <Words>627</Words>
  <Application>Microsoft Macintosh PowerPoint</Application>
  <PresentationFormat>On-screen Show (16:9)</PresentationFormat>
  <Paragraphs>34</Paragraphs>
  <Slides>25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What Are Habits?</vt:lpstr>
      <vt:lpstr>PowerPoint Presentation</vt:lpstr>
      <vt:lpstr>The Importance Of Habits</vt:lpstr>
      <vt:lpstr>PowerPoint Presentation</vt:lpstr>
      <vt:lpstr>PowerPoint Presentation</vt:lpstr>
      <vt:lpstr>PowerPoint Presentation</vt:lpstr>
      <vt:lpstr>The Role Of Past Experiences</vt:lpstr>
      <vt:lpstr>PowerPoint Presentation</vt:lpstr>
      <vt:lpstr>PowerPoint Presentation</vt:lpstr>
      <vt:lpstr>PowerPoint Presentation</vt:lpstr>
      <vt:lpstr>PowerPoint Presentation</vt:lpstr>
      <vt:lpstr>PowerPoint Presentation</vt:lpstr>
      <vt:lpstr>Dealing With Past Experiences And Habits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123</cp:revision>
  <dcterms:created xsi:type="dcterms:W3CDTF">2018-10-15T07:11:14Z</dcterms:created>
  <dcterms:modified xsi:type="dcterms:W3CDTF">2024-05-13T05:40:34Z</dcterms:modified>
</cp:coreProperties>
</file>