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43"/>
  </p:notesMasterIdLst>
  <p:sldIdLst>
    <p:sldId id="257" r:id="rId2"/>
    <p:sldId id="555" r:id="rId3"/>
    <p:sldId id="577" r:id="rId4"/>
    <p:sldId id="578" r:id="rId5"/>
    <p:sldId id="579" r:id="rId6"/>
    <p:sldId id="556" r:id="rId7"/>
    <p:sldId id="572" r:id="rId8"/>
    <p:sldId id="580" r:id="rId9"/>
    <p:sldId id="581" r:id="rId10"/>
    <p:sldId id="582" r:id="rId11"/>
    <p:sldId id="583" r:id="rId12"/>
    <p:sldId id="584" r:id="rId13"/>
    <p:sldId id="585" r:id="rId14"/>
    <p:sldId id="586" r:id="rId15"/>
    <p:sldId id="587" r:id="rId16"/>
    <p:sldId id="588" r:id="rId17"/>
    <p:sldId id="589" r:id="rId18"/>
    <p:sldId id="590" r:id="rId19"/>
    <p:sldId id="591" r:id="rId20"/>
    <p:sldId id="592" r:id="rId21"/>
    <p:sldId id="593" r:id="rId22"/>
    <p:sldId id="594" r:id="rId23"/>
    <p:sldId id="595" r:id="rId24"/>
    <p:sldId id="596" r:id="rId25"/>
    <p:sldId id="597" r:id="rId26"/>
    <p:sldId id="598" r:id="rId27"/>
    <p:sldId id="599" r:id="rId28"/>
    <p:sldId id="600" r:id="rId29"/>
    <p:sldId id="601" r:id="rId30"/>
    <p:sldId id="602" r:id="rId31"/>
    <p:sldId id="603" r:id="rId32"/>
    <p:sldId id="604" r:id="rId33"/>
    <p:sldId id="605" r:id="rId34"/>
    <p:sldId id="606" r:id="rId35"/>
    <p:sldId id="607" r:id="rId36"/>
    <p:sldId id="608" r:id="rId37"/>
    <p:sldId id="609" r:id="rId38"/>
    <p:sldId id="610" r:id="rId39"/>
    <p:sldId id="611" r:id="rId40"/>
    <p:sldId id="612" r:id="rId41"/>
    <p:sldId id="613" r:id="rId4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2938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578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5450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1577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25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096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0726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9966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42718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499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74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5/13/24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882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5/13/24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06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51844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001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Tree>
    <p:extLst>
      <p:ext uri="{BB962C8B-B14F-4D97-AF65-F5344CB8AC3E}">
        <p14:creationId xmlns:p14="http://schemas.microsoft.com/office/powerpoint/2010/main" val="414965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5/13/24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408366720"/>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404" r="-400"/>
          <a:stretch/>
        </p:blipFill>
        <p:spPr>
          <a:xfrm>
            <a:off x="-164526" y="-113084"/>
            <a:ext cx="9509564" cy="5349130"/>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446288"/>
            <a:ext cx="3276600" cy="2308324"/>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Breaking Ineffective Communication Patterns</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Trust your intuition and share insights or observations that can help facilitate more productive and meaningful conversations. </a:t>
            </a:r>
            <a:endParaRPr lang="en-ID" dirty="0"/>
          </a:p>
        </p:txBody>
      </p:sp>
    </p:spTree>
    <p:extLst>
      <p:ext uri="{BB962C8B-B14F-4D97-AF65-F5344CB8AC3E}">
        <p14:creationId xmlns:p14="http://schemas.microsoft.com/office/powerpoint/2010/main" val="224293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MY" dirty="0"/>
              <a:t>So, the next time you feel the urge to respond quickly, take a step back, get curious, and communicate with intention and purpose.</a:t>
            </a:r>
            <a:endParaRPr lang="en-ID" dirty="0"/>
          </a:p>
        </p:txBody>
      </p:sp>
    </p:spTree>
    <p:extLst>
      <p:ext uri="{BB962C8B-B14F-4D97-AF65-F5344CB8AC3E}">
        <p14:creationId xmlns:p14="http://schemas.microsoft.com/office/powerpoint/2010/main" val="227310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Interrupting Others</a:t>
            </a:r>
            <a:endParaRPr lang="en-ID" b="1" dirty="0"/>
          </a:p>
          <a:p>
            <a:r>
              <a:rPr lang="en-MY" dirty="0"/>
              <a:t>Another bad habit often overlooked is interrupting others while they are speaking.</a:t>
            </a:r>
            <a:r>
              <a:rPr lang="en-ID" dirty="0"/>
              <a:t> </a:t>
            </a:r>
          </a:p>
        </p:txBody>
      </p:sp>
    </p:spTree>
    <p:extLst>
      <p:ext uri="{BB962C8B-B14F-4D97-AF65-F5344CB8AC3E}">
        <p14:creationId xmlns:p14="http://schemas.microsoft.com/office/powerpoint/2010/main" val="144701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You might think you have something more important to say; however, let the other party finish their thoughts and perspectives first before taking over.</a:t>
            </a:r>
            <a:r>
              <a:rPr lang="en-ID" dirty="0"/>
              <a:t> </a:t>
            </a:r>
          </a:p>
        </p:txBody>
      </p:sp>
    </p:spTree>
    <p:extLst>
      <p:ext uri="{BB962C8B-B14F-4D97-AF65-F5344CB8AC3E}">
        <p14:creationId xmlns:p14="http://schemas.microsoft.com/office/powerpoint/2010/main" val="414038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MY" dirty="0"/>
              <a:t>Allow others to finish their thoughts so that you don’t unintentionally make them feel unimportant or ignored. </a:t>
            </a:r>
            <a:endParaRPr lang="en-ID" dirty="0"/>
          </a:p>
        </p:txBody>
      </p:sp>
    </p:spTree>
    <p:extLst>
      <p:ext uri="{BB962C8B-B14F-4D97-AF65-F5344CB8AC3E}">
        <p14:creationId xmlns:p14="http://schemas.microsoft.com/office/powerpoint/2010/main" val="2373880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699542"/>
            <a:ext cx="4752528" cy="1350150"/>
          </a:xfrm>
        </p:spPr>
        <p:txBody>
          <a:bodyPr anchor="ctr">
            <a:normAutofit/>
          </a:bodyPr>
          <a:lstStyle/>
          <a:p>
            <a:pPr algn="ctr"/>
            <a:r>
              <a:rPr lang="en-MY" dirty="0"/>
              <a:t>Rather than rudely interrupting people, learn to be an active listener.</a:t>
            </a:r>
            <a:endParaRPr lang="en-ID" dirty="0"/>
          </a:p>
        </p:txBody>
      </p:sp>
      <p:pic>
        <p:nvPicPr>
          <p:cNvPr id="1026" name="Picture 2" descr="Listen Stock Photos, Royalty Free Listen Images | Depositphotos">
            <a:extLst>
              <a:ext uri="{FF2B5EF4-FFF2-40B4-BE49-F238E27FC236}">
                <a16:creationId xmlns:a16="http://schemas.microsoft.com/office/drawing/2014/main" id="{2C0FE857-4859-154B-9CAF-BF6E2239BC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6970" y="2049692"/>
            <a:ext cx="2621868" cy="174791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993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Speaking Too Fast Without a Break</a:t>
            </a:r>
            <a:endParaRPr lang="en-ID" b="1" dirty="0"/>
          </a:p>
          <a:p>
            <a:r>
              <a:rPr lang="en-MY" dirty="0"/>
              <a:t>Communication requires understanding. So, it is not a good idea to think just about your own feelings, emotions, and thoughts alone. </a:t>
            </a:r>
            <a:endParaRPr lang="en-ID" dirty="0"/>
          </a:p>
        </p:txBody>
      </p:sp>
    </p:spTree>
    <p:extLst>
      <p:ext uri="{BB962C8B-B14F-4D97-AF65-F5344CB8AC3E}">
        <p14:creationId xmlns:p14="http://schemas.microsoft.com/office/powerpoint/2010/main" val="58779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Speaking too fast without pausing or giving room for the listeners to assimilate what you are saying is poor communication.</a:t>
            </a:r>
            <a:endParaRPr lang="en-ID" dirty="0"/>
          </a:p>
        </p:txBody>
      </p:sp>
    </p:spTree>
    <p:extLst>
      <p:ext uri="{BB962C8B-B14F-4D97-AF65-F5344CB8AC3E}">
        <p14:creationId xmlns:p14="http://schemas.microsoft.com/office/powerpoint/2010/main" val="371488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It is possible to be carried away and forget the presence of the other individual, especially when discussing something passionate or dear to your heart. </a:t>
            </a:r>
            <a:endParaRPr lang="en-ID" dirty="0"/>
          </a:p>
        </p:txBody>
      </p:sp>
    </p:spTree>
    <p:extLst>
      <p:ext uri="{BB962C8B-B14F-4D97-AF65-F5344CB8AC3E}">
        <p14:creationId xmlns:p14="http://schemas.microsoft.com/office/powerpoint/2010/main" val="94040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However, don't be so selfish that you don’t consider the feelings of others in your quest to share as much information as possible.</a:t>
            </a:r>
            <a:r>
              <a:rPr lang="en-ID" dirty="0"/>
              <a:t> </a:t>
            </a:r>
          </a:p>
        </p:txBody>
      </p:sp>
    </p:spTree>
    <p:extLst>
      <p:ext uri="{BB962C8B-B14F-4D97-AF65-F5344CB8AC3E}">
        <p14:creationId xmlns:p14="http://schemas.microsoft.com/office/powerpoint/2010/main" val="2007813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771550"/>
            <a:ext cx="5472608" cy="3600400"/>
          </a:xfrm>
        </p:spPr>
        <p:txBody>
          <a:bodyPr anchor="ctr">
            <a:normAutofit/>
          </a:bodyPr>
          <a:lstStyle/>
          <a:p>
            <a:pPr algn="ctr"/>
            <a:r>
              <a:rPr lang="en-US" i="1" dirty="0"/>
              <a:t>“Listen with curiosity. Speak with honesty. Act with integrity. The greatest problem with communication is we don’t listen to understand. We listen to reply. When we listen with curiosity, we don’t listen with the intent to reply. We listen for what’s behind the words.”</a:t>
            </a:r>
            <a:br>
              <a:rPr lang="en-US" i="1" dirty="0"/>
            </a:br>
            <a:r>
              <a:rPr lang="en-US" i="1" dirty="0"/>
              <a:t>– Roy T. Bennett</a:t>
            </a:r>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Making Assumptions of Being Understood</a:t>
            </a:r>
            <a:endParaRPr lang="en-ID" b="1" dirty="0"/>
          </a:p>
          <a:p>
            <a:r>
              <a:rPr lang="en-MY" dirty="0"/>
              <a:t>Understanding is an important aspect of communication. </a:t>
            </a:r>
            <a:endParaRPr lang="en-ID" dirty="0"/>
          </a:p>
        </p:txBody>
      </p:sp>
    </p:spTree>
    <p:extLst>
      <p:ext uri="{BB962C8B-B14F-4D97-AF65-F5344CB8AC3E}">
        <p14:creationId xmlns:p14="http://schemas.microsoft.com/office/powerpoint/2010/main" val="3684520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It is important to note that the other person does not have to understand you immediately just because you said something. </a:t>
            </a:r>
            <a:endParaRPr lang="en-ID" dirty="0"/>
          </a:p>
        </p:txBody>
      </p:sp>
    </p:spTree>
    <p:extLst>
      <p:ext uri="{BB962C8B-B14F-4D97-AF65-F5344CB8AC3E}">
        <p14:creationId xmlns:p14="http://schemas.microsoft.com/office/powerpoint/2010/main" val="360472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It is always beneficial to leave a room well-understood so that there is no room for guessing or misinterpretation.</a:t>
            </a:r>
            <a:endParaRPr lang="en-ID" dirty="0"/>
          </a:p>
        </p:txBody>
      </p:sp>
    </p:spTree>
    <p:extLst>
      <p:ext uri="{BB962C8B-B14F-4D97-AF65-F5344CB8AC3E}">
        <p14:creationId xmlns:p14="http://schemas.microsoft.com/office/powerpoint/2010/main" val="290903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Offering Advice Without Listening</a:t>
            </a:r>
            <a:endParaRPr lang="en-ID" b="1" dirty="0"/>
          </a:p>
          <a:p>
            <a:r>
              <a:rPr lang="en-MY" dirty="0"/>
              <a:t>People are always ready to give others advice but don’t like it when the reverse is the case because they are not willing to be attentive enough to listen.</a:t>
            </a:r>
            <a:r>
              <a:rPr lang="en-ID" dirty="0"/>
              <a:t> </a:t>
            </a:r>
          </a:p>
        </p:txBody>
      </p:sp>
    </p:spTree>
    <p:extLst>
      <p:ext uri="{BB962C8B-B14F-4D97-AF65-F5344CB8AC3E}">
        <p14:creationId xmlns:p14="http://schemas.microsoft.com/office/powerpoint/2010/main" val="3679976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1278142"/>
          </a:xfrm>
        </p:spPr>
        <p:txBody>
          <a:bodyPr anchor="ctr">
            <a:normAutofit/>
          </a:bodyPr>
          <a:lstStyle/>
          <a:p>
            <a:pPr algn="ctr"/>
            <a:r>
              <a:rPr lang="en-MY" dirty="0"/>
              <a:t>Give other people the spotlight in a conversation with you.</a:t>
            </a:r>
            <a:endParaRPr lang="en-ID" dirty="0"/>
          </a:p>
        </p:txBody>
      </p:sp>
      <p:pic>
        <p:nvPicPr>
          <p:cNvPr id="2050" name="Picture 2" descr="6 Ways to Keep the Conversation Going">
            <a:extLst>
              <a:ext uri="{FF2B5EF4-FFF2-40B4-BE49-F238E27FC236}">
                <a16:creationId xmlns:a16="http://schemas.microsoft.com/office/drawing/2014/main" id="{8FFFF296-6131-B24C-A4FA-9F55B86CF2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690" y="2283718"/>
            <a:ext cx="2560427"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592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Unintended Body Cues</a:t>
            </a:r>
            <a:endParaRPr lang="en-ID" b="1" dirty="0"/>
          </a:p>
          <a:p>
            <a:r>
              <a:rPr lang="en-MY" dirty="0"/>
              <a:t>Communication is not done just by talking. Your body language, tone, energy, and expressions all tell a story. </a:t>
            </a:r>
            <a:endParaRPr lang="en-ID" dirty="0"/>
          </a:p>
        </p:txBody>
      </p:sp>
    </p:spTree>
    <p:extLst>
      <p:ext uri="{BB962C8B-B14F-4D97-AF65-F5344CB8AC3E}">
        <p14:creationId xmlns:p14="http://schemas.microsoft.com/office/powerpoint/2010/main" val="4103126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You might unintentionally send unintended body signals due to a bias or an effect of the negativity around. </a:t>
            </a:r>
            <a:endParaRPr lang="en-ID" dirty="0"/>
          </a:p>
        </p:txBody>
      </p:sp>
    </p:spTree>
    <p:extLst>
      <p:ext uri="{BB962C8B-B14F-4D97-AF65-F5344CB8AC3E}">
        <p14:creationId xmlns:p14="http://schemas.microsoft.com/office/powerpoint/2010/main" val="386610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Rather than reacting this way, take a deep breath and ask yourself if it is worth expressing yourself.</a:t>
            </a:r>
            <a:endParaRPr lang="en-ID" dirty="0"/>
          </a:p>
        </p:txBody>
      </p:sp>
    </p:spTree>
    <p:extLst>
      <p:ext uri="{BB962C8B-B14F-4D97-AF65-F5344CB8AC3E}">
        <p14:creationId xmlns:p14="http://schemas.microsoft.com/office/powerpoint/2010/main" val="6258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Over Communicating</a:t>
            </a:r>
            <a:endParaRPr lang="en-ID" b="1" dirty="0"/>
          </a:p>
          <a:p>
            <a:r>
              <a:rPr lang="en-MY" dirty="0"/>
              <a:t>The fact that communication is not just about talking cannot be overemphasized.</a:t>
            </a:r>
            <a:endParaRPr lang="en-ID" dirty="0"/>
          </a:p>
        </p:txBody>
      </p:sp>
    </p:spTree>
    <p:extLst>
      <p:ext uri="{BB962C8B-B14F-4D97-AF65-F5344CB8AC3E}">
        <p14:creationId xmlns:p14="http://schemas.microsoft.com/office/powerpoint/2010/main" val="118713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005576"/>
            <a:ext cx="3888432" cy="3132348"/>
          </a:xfrm>
        </p:spPr>
        <p:txBody>
          <a:bodyPr anchor="ctr">
            <a:normAutofit/>
          </a:bodyPr>
          <a:lstStyle/>
          <a:p>
            <a:pPr algn="ctr"/>
            <a:r>
              <a:rPr lang="en-MY" dirty="0"/>
              <a:t>Take it upon yourself to be supportive so that they understand that they are not in this alone.</a:t>
            </a:r>
            <a:endParaRPr lang="en-ID" dirty="0"/>
          </a:p>
        </p:txBody>
      </p:sp>
    </p:spTree>
    <p:extLst>
      <p:ext uri="{BB962C8B-B14F-4D97-AF65-F5344CB8AC3E}">
        <p14:creationId xmlns:p14="http://schemas.microsoft.com/office/powerpoint/2010/main" val="4253162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Effective communication is a critical aspect of professional success, and cultivating positive communication habits is essential. </a:t>
            </a:r>
            <a:endParaRPr lang="en-ID" dirty="0"/>
          </a:p>
        </p:txBody>
      </p:sp>
    </p:spTree>
    <p:extLst>
      <p:ext uri="{BB962C8B-B14F-4D97-AF65-F5344CB8AC3E}">
        <p14:creationId xmlns:p14="http://schemas.microsoft.com/office/powerpoint/2010/main" val="2090068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1134126"/>
          </a:xfrm>
        </p:spPr>
        <p:txBody>
          <a:bodyPr anchor="ctr">
            <a:normAutofit/>
          </a:bodyPr>
          <a:lstStyle/>
          <a:p>
            <a:pPr algn="ctr"/>
            <a:r>
              <a:rPr lang="en-MY" dirty="0"/>
              <a:t>So, take time and be kind to yourself and others.</a:t>
            </a:r>
            <a:endParaRPr lang="en-ID" dirty="0"/>
          </a:p>
        </p:txBody>
      </p:sp>
      <p:pic>
        <p:nvPicPr>
          <p:cNvPr id="3074" name="Picture 2" descr="Be kind Vectors &amp; Illustrations for Free Download | Freepik">
            <a:extLst>
              <a:ext uri="{FF2B5EF4-FFF2-40B4-BE49-F238E27FC236}">
                <a16:creationId xmlns:a16="http://schemas.microsoft.com/office/drawing/2014/main" id="{C0A2F114-E3CC-4A4E-A7FE-33779F2881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5576" y="2283718"/>
            <a:ext cx="2564656" cy="1708365"/>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862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Lacks True Listening Skills</a:t>
            </a:r>
            <a:endParaRPr lang="en-ID" b="1" dirty="0"/>
          </a:p>
          <a:p>
            <a:r>
              <a:rPr lang="en-MY" dirty="0"/>
              <a:t>To be an active listener means to listen without bias or prejudice.</a:t>
            </a:r>
            <a:endParaRPr lang="en-ID" dirty="0"/>
          </a:p>
        </p:txBody>
      </p:sp>
    </p:spTree>
    <p:extLst>
      <p:ext uri="{BB962C8B-B14F-4D97-AF65-F5344CB8AC3E}">
        <p14:creationId xmlns:p14="http://schemas.microsoft.com/office/powerpoint/2010/main" val="66407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Don’t listen just to confirm your own beliefs. Instead, seek first to understand and then to be understood.</a:t>
            </a:r>
            <a:endParaRPr lang="en-ID" dirty="0"/>
          </a:p>
        </p:txBody>
      </p:sp>
    </p:spTree>
    <p:extLst>
      <p:ext uri="{BB962C8B-B14F-4D97-AF65-F5344CB8AC3E}">
        <p14:creationId xmlns:p14="http://schemas.microsoft.com/office/powerpoint/2010/main" val="223887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The Obsession to Always Be Right</a:t>
            </a:r>
            <a:endParaRPr lang="en-ID" b="1" dirty="0"/>
          </a:p>
          <a:p>
            <a:r>
              <a:rPr lang="en-MY" dirty="0"/>
              <a:t>Another bad habit when it comes to communication is wanting to always be right, whether in an argument or a friendly discussion with friends or family.</a:t>
            </a:r>
            <a:endParaRPr lang="en-ID" dirty="0"/>
          </a:p>
        </p:txBody>
      </p:sp>
    </p:spTree>
    <p:extLst>
      <p:ext uri="{BB962C8B-B14F-4D97-AF65-F5344CB8AC3E}">
        <p14:creationId xmlns:p14="http://schemas.microsoft.com/office/powerpoint/2010/main" val="211482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You don’t always have to be right. Backing down from an argument will neither kill you nor take from your wealth.</a:t>
            </a:r>
            <a:endParaRPr lang="en-ID" dirty="0"/>
          </a:p>
        </p:txBody>
      </p:sp>
    </p:spTree>
    <p:extLst>
      <p:ext uri="{BB962C8B-B14F-4D97-AF65-F5344CB8AC3E}">
        <p14:creationId xmlns:p14="http://schemas.microsoft.com/office/powerpoint/2010/main" val="4102269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Being Absent During a Conversation</a:t>
            </a:r>
            <a:endParaRPr lang="en-ID" b="1" dirty="0"/>
          </a:p>
          <a:p>
            <a:r>
              <a:rPr lang="en-MY" dirty="0"/>
              <a:t>Being distracted during a conversation is not a good idea.</a:t>
            </a:r>
            <a:endParaRPr lang="en-ID" dirty="0"/>
          </a:p>
        </p:txBody>
      </p:sp>
    </p:spTree>
    <p:extLst>
      <p:ext uri="{BB962C8B-B14F-4D97-AF65-F5344CB8AC3E}">
        <p14:creationId xmlns:p14="http://schemas.microsoft.com/office/powerpoint/2010/main" val="109087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Remove all distractions like your phone and even turn off the TV or any other thing that may draw your attention.</a:t>
            </a:r>
            <a:endParaRPr lang="en-ID" dirty="0"/>
          </a:p>
        </p:txBody>
      </p:sp>
    </p:spTree>
    <p:extLst>
      <p:ext uri="{BB962C8B-B14F-4D97-AF65-F5344CB8AC3E}">
        <p14:creationId xmlns:p14="http://schemas.microsoft.com/office/powerpoint/2010/main" val="396955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Overuse of The Word, “Sorry”</a:t>
            </a:r>
            <a:endParaRPr lang="en-ID" b="1" dirty="0"/>
          </a:p>
          <a:p>
            <a:r>
              <a:rPr lang="en-MY" dirty="0"/>
              <a:t>Many people feel saying sorry takes the pain, blame, and accusations away. Well, it does not.</a:t>
            </a:r>
            <a:endParaRPr lang="en-ID" dirty="0"/>
          </a:p>
        </p:txBody>
      </p:sp>
    </p:spTree>
    <p:extLst>
      <p:ext uri="{BB962C8B-B14F-4D97-AF65-F5344CB8AC3E}">
        <p14:creationId xmlns:p14="http://schemas.microsoft.com/office/powerpoint/2010/main" val="2095754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When asked what they have done wrong, they come up blank and keep on repeating the same mistake.</a:t>
            </a:r>
            <a:endParaRPr lang="en-ID" dirty="0"/>
          </a:p>
        </p:txBody>
      </p:sp>
    </p:spTree>
    <p:extLst>
      <p:ext uri="{BB962C8B-B14F-4D97-AF65-F5344CB8AC3E}">
        <p14:creationId xmlns:p14="http://schemas.microsoft.com/office/powerpoint/2010/main" val="1832134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843558"/>
            <a:ext cx="4464496" cy="1206134"/>
          </a:xfrm>
        </p:spPr>
        <p:txBody>
          <a:bodyPr anchor="ctr">
            <a:normAutofit/>
          </a:bodyPr>
          <a:lstStyle/>
          <a:p>
            <a:pPr algn="ctr"/>
            <a:r>
              <a:rPr lang="en-MY" dirty="0"/>
              <a:t>Hollow apologies like this mean nothing at all.</a:t>
            </a:r>
            <a:endParaRPr lang="en-ID" dirty="0"/>
          </a:p>
        </p:txBody>
      </p:sp>
      <p:pic>
        <p:nvPicPr>
          <p:cNvPr id="4098" name="Picture 2" descr="Sorry Stock Photos, Royalty Free Sorry Images | Depositphotos">
            <a:extLst>
              <a:ext uri="{FF2B5EF4-FFF2-40B4-BE49-F238E27FC236}">
                <a16:creationId xmlns:a16="http://schemas.microsoft.com/office/drawing/2014/main" id="{AD03A738-AD7B-5E4C-8F7A-95B9B1142D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9164" y="2049692"/>
            <a:ext cx="2577480" cy="181268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292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However, it's common for people</a:t>
            </a:r>
            <a:br>
              <a:rPr lang="en-MY" dirty="0"/>
            </a:br>
            <a:r>
              <a:rPr lang="en-MY" dirty="0"/>
              <a:t>to engage unknowingly in poor communication practices that</a:t>
            </a:r>
            <a:br>
              <a:rPr lang="en-MY" dirty="0"/>
            </a:br>
            <a:r>
              <a:rPr lang="en-MY" dirty="0"/>
              <a:t>hinder their ability to communicate effectively. </a:t>
            </a:r>
            <a:endParaRPr lang="en-ID" dirty="0"/>
          </a:p>
        </p:txBody>
      </p:sp>
    </p:spTree>
    <p:extLst>
      <p:ext uri="{BB962C8B-B14F-4D97-AF65-F5344CB8AC3E}">
        <p14:creationId xmlns:p14="http://schemas.microsoft.com/office/powerpoint/2010/main" val="297151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005576"/>
            <a:ext cx="3744416" cy="3132348"/>
          </a:xfrm>
        </p:spPr>
        <p:txBody>
          <a:bodyPr anchor="ctr">
            <a:normAutofit/>
          </a:bodyPr>
          <a:lstStyle/>
          <a:p>
            <a:pPr algn="ctr"/>
            <a:r>
              <a:rPr lang="en-MY" dirty="0"/>
              <a:t>In a nutshell, it is important to unlearn all of these bad communication habits.</a:t>
            </a:r>
            <a:endParaRPr lang="en-ID" dirty="0"/>
          </a:p>
        </p:txBody>
      </p:sp>
    </p:spTree>
    <p:extLst>
      <p:ext uri="{BB962C8B-B14F-4D97-AF65-F5344CB8AC3E}">
        <p14:creationId xmlns:p14="http://schemas.microsoft.com/office/powerpoint/2010/main" val="498196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Once you do so, you can let go of the past bad habits and begin to groom yourself for unparalleled success by doing the right things.</a:t>
            </a:r>
            <a:endParaRPr lang="en-ID" dirty="0"/>
          </a:p>
        </p:txBody>
      </p:sp>
    </p:spTree>
    <p:extLst>
      <p:ext uri="{BB962C8B-B14F-4D97-AF65-F5344CB8AC3E}">
        <p14:creationId xmlns:p14="http://schemas.microsoft.com/office/powerpoint/2010/main" val="104295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03598"/>
            <a:ext cx="5472608" cy="2736304"/>
          </a:xfrm>
        </p:spPr>
        <p:txBody>
          <a:bodyPr anchor="ctr">
            <a:normAutofit/>
          </a:bodyPr>
          <a:lstStyle/>
          <a:p>
            <a:pPr algn="ctr"/>
            <a:r>
              <a:rPr lang="en-MY" dirty="0"/>
              <a:t>By focusing on replacing poor practices with effective communication strategies, individuals can develop a more constructive and successful communication style. </a:t>
            </a:r>
            <a:endParaRPr lang="en-ID" dirty="0"/>
          </a:p>
        </p:txBody>
      </p:sp>
    </p:spTree>
    <p:extLst>
      <p:ext uri="{BB962C8B-B14F-4D97-AF65-F5344CB8AC3E}">
        <p14:creationId xmlns:p14="http://schemas.microsoft.com/office/powerpoint/2010/main" val="3352400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419622"/>
            <a:ext cx="6447501" cy="602382"/>
          </a:xfrm>
        </p:spPr>
        <p:txBody>
          <a:bodyPr>
            <a:normAutofit/>
          </a:bodyPr>
          <a:lstStyle/>
          <a:p>
            <a:r>
              <a:rPr lang="en-MY" dirty="0"/>
              <a:t>Examples Of Bad Communication Habits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067694"/>
            <a:ext cx="4248472" cy="2592288"/>
          </a:xfrm>
        </p:spPr>
        <p:txBody>
          <a:bodyPr>
            <a:normAutofit/>
          </a:bodyPr>
          <a:lstStyle/>
          <a:p>
            <a:r>
              <a:rPr lang="en-MY" b="1" dirty="0"/>
              <a:t>Lack of Empathy</a:t>
            </a:r>
            <a:endParaRPr lang="en-ID" b="1" dirty="0"/>
          </a:p>
          <a:p>
            <a:r>
              <a:rPr lang="en-MY" dirty="0"/>
              <a:t>Effective communication requires us to be assertive and considerate of our audience. </a:t>
            </a:r>
            <a:endParaRPr lang="en-ID" dirty="0"/>
          </a:p>
        </p:txBody>
      </p:sp>
    </p:spTree>
    <p:extLst>
      <p:ext uri="{BB962C8B-B14F-4D97-AF65-F5344CB8AC3E}">
        <p14:creationId xmlns:p14="http://schemas.microsoft.com/office/powerpoint/2010/main" val="174956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par>
                                <p:cTn id="12" presetID="3" presetClass="entr" presetSubtype="10" fill="hold" grpId="0" nodeType="withEffect">
                                  <p:stCondLst>
                                    <p:cond delay="100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linds(horizontal)">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Failing to do so can have disastrous consequences, including damaging relationships and causing unnecessary conflict. </a:t>
            </a:r>
            <a:endParaRPr lang="en-ID" dirty="0"/>
          </a:p>
        </p:txBody>
      </p:sp>
    </p:spTree>
    <p:extLst>
      <p:ext uri="{BB962C8B-B14F-4D97-AF65-F5344CB8AC3E}">
        <p14:creationId xmlns:p14="http://schemas.microsoft.com/office/powerpoint/2010/main" val="188949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We must also replace frequently used singular personal pronouns with their plural counterparts to ensure that we are speaking to the collective and not just ourselves. </a:t>
            </a:r>
            <a:endParaRPr lang="en-ID" dirty="0"/>
          </a:p>
        </p:txBody>
      </p:sp>
    </p:spTree>
    <p:extLst>
      <p:ext uri="{BB962C8B-B14F-4D97-AF65-F5344CB8AC3E}">
        <p14:creationId xmlns:p14="http://schemas.microsoft.com/office/powerpoint/2010/main" val="358916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Offering Quick Responses to Sound Intelligent</a:t>
            </a:r>
            <a:endParaRPr lang="en-ID" b="1" dirty="0"/>
          </a:p>
          <a:p>
            <a:r>
              <a:rPr lang="en-MY" dirty="0"/>
              <a:t>It's essential to recognize that responding quickly to appear intelligent or competent can often be counterproductive. </a:t>
            </a:r>
            <a:endParaRPr lang="en-ID" dirty="0"/>
          </a:p>
        </p:txBody>
      </p:sp>
    </p:spTree>
    <p:extLst>
      <p:ext uri="{BB962C8B-B14F-4D97-AF65-F5344CB8AC3E}">
        <p14:creationId xmlns:p14="http://schemas.microsoft.com/office/powerpoint/2010/main" val="638519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2233</TotalTime>
  <Words>885</Words>
  <Application>Microsoft Macintosh PowerPoint</Application>
  <PresentationFormat>On-screen Show (16:9)</PresentationFormat>
  <Paragraphs>55</Paragraphs>
  <Slides>41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Examples Of Bad Communication Habits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124</cp:revision>
  <dcterms:created xsi:type="dcterms:W3CDTF">2018-10-15T07:11:14Z</dcterms:created>
  <dcterms:modified xsi:type="dcterms:W3CDTF">2024-05-13T09:20:03Z</dcterms:modified>
</cp:coreProperties>
</file>