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84" r:id="rId2"/>
    <p:sldId id="457" r:id="rId3"/>
    <p:sldId id="402" r:id="rId4"/>
    <p:sldId id="388" r:id="rId5"/>
    <p:sldId id="460" r:id="rId6"/>
    <p:sldId id="263" r:id="rId7"/>
    <p:sldId id="450" r:id="rId8"/>
    <p:sldId id="415" r:id="rId9"/>
    <p:sldId id="421" r:id="rId10"/>
    <p:sldId id="422" r:id="rId11"/>
    <p:sldId id="451" r:id="rId12"/>
    <p:sldId id="423" r:id="rId13"/>
    <p:sldId id="324" r:id="rId14"/>
    <p:sldId id="455" r:id="rId15"/>
    <p:sldId id="452" r:id="rId16"/>
    <p:sldId id="453" r:id="rId17"/>
    <p:sldId id="454" r:id="rId18"/>
    <p:sldId id="456" r:id="rId19"/>
    <p:sldId id="325" r:id="rId20"/>
    <p:sldId id="326" r:id="rId21"/>
    <p:sldId id="327" r:id="rId22"/>
    <p:sldId id="408" r:id="rId23"/>
    <p:sldId id="461" r:id="rId24"/>
    <p:sldId id="464" r:id="rId25"/>
    <p:sldId id="462" r:id="rId26"/>
    <p:sldId id="465" r:id="rId27"/>
    <p:sldId id="446" r:id="rId28"/>
    <p:sldId id="463" r:id="rId29"/>
    <p:sldId id="337" r:id="rId30"/>
    <p:sldId id="459" r:id="rId31"/>
    <p:sldId id="343" r:id="rId32"/>
    <p:sldId id="346" r:id="rId33"/>
    <p:sldId id="39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75A"/>
    <a:srgbClr val="C39D9D"/>
    <a:srgbClr val="B58585"/>
    <a:srgbClr val="A46868"/>
    <a:srgbClr val="6A10FC"/>
    <a:srgbClr val="640DD7"/>
    <a:srgbClr val="1F92B1"/>
    <a:srgbClr val="4C83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20" autoAdjust="0"/>
    <p:restoredTop sz="94660"/>
  </p:normalViewPr>
  <p:slideViewPr>
    <p:cSldViewPr snapToGrid="0">
      <p:cViewPr varScale="1">
        <p:scale>
          <a:sx n="66" d="100"/>
          <a:sy n="66" d="100"/>
        </p:scale>
        <p:origin x="60" y="9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0CF0A3AB-7E73-4D7E-9E72-F82289218E6E}" type="datetimeFigureOut">
              <a:rPr lang="en-MY" smtClean="0"/>
              <a:t>17/5/2024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1249436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0CF0A3AB-7E73-4D7E-9E72-F82289218E6E}" type="datetimeFigureOut">
              <a:rPr lang="en-MY" smtClean="0"/>
              <a:t>17/5/2024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379168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0CF0A3AB-7E73-4D7E-9E72-F82289218E6E}" type="datetimeFigureOut">
              <a:rPr lang="en-MY" smtClean="0"/>
              <a:t>17/5/2024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1443487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0CF0A3AB-7E73-4D7E-9E72-F82289218E6E}" type="datetimeFigureOut">
              <a:rPr lang="en-MY" smtClean="0"/>
              <a:t>17/5/2024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1118624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0A3AB-7E73-4D7E-9E72-F82289218E6E}" type="datetimeFigureOut">
              <a:rPr lang="en-MY" smtClean="0"/>
              <a:t>17/5/2024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1246183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0CF0A3AB-7E73-4D7E-9E72-F82289218E6E}" type="datetimeFigureOut">
              <a:rPr lang="en-MY" smtClean="0"/>
              <a:t>17/5/2024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2330236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0CF0A3AB-7E73-4D7E-9E72-F82289218E6E}" type="datetimeFigureOut">
              <a:rPr lang="en-MY" smtClean="0"/>
              <a:t>17/5/2024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182001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0CF0A3AB-7E73-4D7E-9E72-F82289218E6E}" type="datetimeFigureOut">
              <a:rPr lang="en-MY" smtClean="0"/>
              <a:t>17/5/2024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4162600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0A3AB-7E73-4D7E-9E72-F82289218E6E}" type="datetimeFigureOut">
              <a:rPr lang="en-MY" smtClean="0"/>
              <a:t>17/5/2024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3862240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0A3AB-7E73-4D7E-9E72-F82289218E6E}" type="datetimeFigureOut">
              <a:rPr lang="en-MY" smtClean="0"/>
              <a:t>17/5/2024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2333695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0A3AB-7E73-4D7E-9E72-F82289218E6E}" type="datetimeFigureOut">
              <a:rPr lang="en-MY" smtClean="0"/>
              <a:t>17/5/2024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A8FCDAA8-BA5D-4EBD-9EB6-EE0006B08344}" type="slidenum">
              <a:rPr lang="en-MY" smtClean="0"/>
              <a:t>‹#›</a:t>
            </a:fld>
            <a:endParaRPr lang="en-MY"/>
          </a:p>
        </p:txBody>
      </p:sp>
    </p:spTree>
    <p:extLst>
      <p:ext uri="{BB962C8B-B14F-4D97-AF65-F5344CB8AC3E}">
        <p14:creationId xmlns:p14="http://schemas.microsoft.com/office/powerpoint/2010/main" val="110847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0A3AB-7E73-4D7E-9E72-F82289218E6E}" type="datetimeFigureOut">
              <a:rPr lang="en-MY" smtClean="0"/>
              <a:t>17/5/2024</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FCDAA8-BA5D-4EBD-9EB6-EE0006B08344}" type="slidenum">
              <a:rPr lang="en-MY" smtClean="0"/>
              <a:t>‹#›</a:t>
            </a:fld>
            <a:endParaRPr lang="en-MY"/>
          </a:p>
        </p:txBody>
      </p:sp>
    </p:spTree>
    <p:extLst>
      <p:ext uri="{BB962C8B-B14F-4D97-AF65-F5344CB8AC3E}">
        <p14:creationId xmlns:p14="http://schemas.microsoft.com/office/powerpoint/2010/main" val="4097484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4960" y="1571331"/>
            <a:ext cx="10883269" cy="1755810"/>
          </a:xfrm>
        </p:spPr>
        <p:txBody>
          <a:bodyPr>
            <a:noAutofit/>
          </a:bodyPr>
          <a:lstStyle/>
          <a:p>
            <a:pPr marL="0" indent="0" algn="ctr">
              <a:buNone/>
            </a:pPr>
            <a:r>
              <a:rPr lang="en-MY" sz="4400" b="1" dirty="0"/>
              <a:t>Congratulations! </a:t>
            </a:r>
          </a:p>
          <a:p>
            <a:pPr marL="0" indent="0" algn="ctr">
              <a:buNone/>
            </a:pPr>
            <a:r>
              <a:rPr lang="en-MY" sz="4400" dirty="0"/>
              <a:t> </a:t>
            </a:r>
          </a:p>
          <a:p>
            <a:pPr marL="0" indent="0" algn="ctr">
              <a:buNone/>
            </a:pPr>
            <a:r>
              <a:rPr lang="en-MY" sz="4400" dirty="0"/>
              <a:t>You’ve taken an important step that’ll take your life in the right direction by getting your very own copy of </a:t>
            </a:r>
            <a:endParaRPr lang="en-MY" sz="4400" dirty="0" smtClean="0"/>
          </a:p>
          <a:p>
            <a:pPr marL="0" indent="0" algn="ctr">
              <a:buNone/>
            </a:pPr>
            <a:r>
              <a:rPr lang="en-MY" sz="4400" b="1" dirty="0" smtClean="0"/>
              <a:t>The </a:t>
            </a:r>
            <a:r>
              <a:rPr lang="en-MY" sz="4400" b="1" dirty="0"/>
              <a:t>Subtle Art Of Unlearning</a:t>
            </a:r>
            <a:r>
              <a:rPr lang="en-MY" sz="4400" b="1" dirty="0" smtClean="0"/>
              <a:t>.</a:t>
            </a:r>
            <a:endParaRPr lang="en-MY" sz="4400" b="1" dirty="0"/>
          </a:p>
        </p:txBody>
      </p:sp>
    </p:spTree>
    <p:extLst>
      <p:ext uri="{BB962C8B-B14F-4D97-AF65-F5344CB8AC3E}">
        <p14:creationId xmlns:p14="http://schemas.microsoft.com/office/powerpoint/2010/main" val="1051779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1236" y="2722202"/>
            <a:ext cx="10515600" cy="3379527"/>
          </a:xfrm>
        </p:spPr>
        <p:txBody>
          <a:bodyPr>
            <a:normAutofit/>
          </a:bodyPr>
          <a:lstStyle/>
          <a:p>
            <a:pPr marL="0" indent="0" algn="ctr">
              <a:buNone/>
            </a:pPr>
            <a:r>
              <a:rPr lang="en-MY" sz="4100" dirty="0">
                <a:solidFill>
                  <a:schemeClr val="bg1"/>
                </a:solidFill>
              </a:rPr>
              <a:t>By watching these videos, you can learn faster than by reading the </a:t>
            </a:r>
            <a:r>
              <a:rPr lang="en-MY" sz="4100" dirty="0" err="1">
                <a:solidFill>
                  <a:schemeClr val="bg1"/>
                </a:solidFill>
              </a:rPr>
              <a:t>ebook</a:t>
            </a:r>
            <a:r>
              <a:rPr lang="en-MY" sz="4100" dirty="0">
                <a:solidFill>
                  <a:schemeClr val="bg1"/>
                </a:solidFill>
              </a:rPr>
              <a:t> as you have a voice and visuals to help you understand better…</a:t>
            </a:r>
          </a:p>
          <a:p>
            <a:pPr marL="0" indent="0" algn="ctr">
              <a:buNone/>
            </a:pPr>
            <a:r>
              <a:rPr lang="en-MY" sz="4100" dirty="0">
                <a:solidFill>
                  <a:schemeClr val="bg1"/>
                </a:solidFill>
              </a:rPr>
              <a:t> </a:t>
            </a:r>
          </a:p>
        </p:txBody>
      </p:sp>
    </p:spTree>
    <p:extLst>
      <p:ext uri="{BB962C8B-B14F-4D97-AF65-F5344CB8AC3E}">
        <p14:creationId xmlns:p14="http://schemas.microsoft.com/office/powerpoint/2010/main" val="2391435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35611" y="2040470"/>
            <a:ext cx="10515600" cy="3379527"/>
          </a:xfrm>
        </p:spPr>
        <p:txBody>
          <a:bodyPr>
            <a:normAutofit/>
          </a:bodyPr>
          <a:lstStyle/>
          <a:p>
            <a:pPr marL="0" indent="0" algn="ctr">
              <a:buNone/>
            </a:pPr>
            <a:r>
              <a:rPr lang="en-MY" sz="4300" dirty="0">
                <a:solidFill>
                  <a:schemeClr val="bg1"/>
                </a:solidFill>
              </a:rPr>
              <a:t> </a:t>
            </a:r>
          </a:p>
          <a:p>
            <a:pPr marL="0" indent="0" algn="ctr">
              <a:buNone/>
            </a:pPr>
            <a:r>
              <a:rPr lang="en-MY" sz="4300" dirty="0">
                <a:solidFill>
                  <a:schemeClr val="bg1"/>
                </a:solidFill>
              </a:rPr>
              <a:t>allowing you to remember what you’ve learned from this life-changing blueprint...</a:t>
            </a:r>
          </a:p>
          <a:p>
            <a:pPr marL="0" indent="0" algn="ctr">
              <a:buNone/>
            </a:pPr>
            <a:endParaRPr lang="en-MY" sz="4300" dirty="0">
              <a:solidFill>
                <a:schemeClr val="bg1"/>
              </a:solidFill>
            </a:endParaRPr>
          </a:p>
        </p:txBody>
      </p:sp>
    </p:spTree>
    <p:extLst>
      <p:ext uri="{BB962C8B-B14F-4D97-AF65-F5344CB8AC3E}">
        <p14:creationId xmlns:p14="http://schemas.microsoft.com/office/powerpoint/2010/main" val="3559738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2392" y="834717"/>
            <a:ext cx="9994286" cy="4358521"/>
          </a:xfrm>
        </p:spPr>
        <p:txBody>
          <a:bodyPr>
            <a:normAutofit/>
          </a:bodyPr>
          <a:lstStyle/>
          <a:p>
            <a:pPr marL="0" indent="0" algn="ctr">
              <a:buNone/>
            </a:pPr>
            <a:r>
              <a:rPr lang="en-MY" sz="4400" dirty="0"/>
              <a:t>So you can shortcut your way to a high-quality life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8373" y="2279176"/>
            <a:ext cx="5682324" cy="3786736"/>
          </a:xfrm>
          <a:prstGeom prst="rect">
            <a:avLst/>
          </a:prstGeom>
          <a:ln w="285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8188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272" y="2341090"/>
            <a:ext cx="10515600" cy="1325563"/>
          </a:xfrm>
        </p:spPr>
        <p:txBody>
          <a:bodyPr>
            <a:noAutofit/>
          </a:bodyPr>
          <a:lstStyle/>
          <a:p>
            <a:pPr lvl="0" algn="ctr"/>
            <a:r>
              <a:rPr lang="en-MY" sz="5400" b="1" dirty="0" smtClean="0">
                <a:latin typeface="+mn-lt"/>
              </a:rPr>
              <a:t>Here’s </a:t>
            </a:r>
            <a:r>
              <a:rPr lang="en-MY" sz="5400" b="1" dirty="0">
                <a:latin typeface="+mn-lt"/>
              </a:rPr>
              <a:t>W</a:t>
            </a:r>
            <a:r>
              <a:rPr lang="en-MY" sz="5400" b="1" dirty="0" smtClean="0">
                <a:latin typeface="+mn-lt"/>
              </a:rPr>
              <a:t>hy </a:t>
            </a:r>
            <a:r>
              <a:rPr lang="en-MY" sz="5400" b="1" dirty="0">
                <a:latin typeface="+mn-lt"/>
              </a:rPr>
              <a:t>Y</a:t>
            </a:r>
            <a:r>
              <a:rPr lang="en-MY" sz="5400" b="1" dirty="0" smtClean="0">
                <a:latin typeface="+mn-lt"/>
              </a:rPr>
              <a:t>ou </a:t>
            </a:r>
            <a:r>
              <a:rPr lang="en-MY" sz="5400" b="1" dirty="0">
                <a:latin typeface="+mn-lt"/>
              </a:rPr>
              <a:t>S</a:t>
            </a:r>
            <a:r>
              <a:rPr lang="en-MY" sz="5400" b="1" dirty="0" smtClean="0">
                <a:latin typeface="+mn-lt"/>
              </a:rPr>
              <a:t>hould </a:t>
            </a:r>
            <a:r>
              <a:rPr lang="en-MY" sz="5400" b="1" dirty="0">
                <a:latin typeface="+mn-lt"/>
              </a:rPr>
              <a:t>G</a:t>
            </a:r>
            <a:r>
              <a:rPr lang="en-MY" sz="5400" b="1" dirty="0" smtClean="0">
                <a:latin typeface="+mn-lt"/>
              </a:rPr>
              <a:t>et </a:t>
            </a:r>
            <a:r>
              <a:rPr lang="en-MY" sz="5400" b="1" dirty="0">
                <a:latin typeface="+mn-lt"/>
              </a:rPr>
              <a:t>T</a:t>
            </a:r>
            <a:r>
              <a:rPr lang="en-MY" sz="5400" b="1" dirty="0" smtClean="0">
                <a:latin typeface="+mn-lt"/>
              </a:rPr>
              <a:t>his                 Video </a:t>
            </a:r>
            <a:r>
              <a:rPr lang="en-MY" sz="5400" b="1" dirty="0">
                <a:latin typeface="+mn-lt"/>
              </a:rPr>
              <a:t>U</a:t>
            </a:r>
            <a:r>
              <a:rPr lang="en-MY" sz="5400" b="1" dirty="0" smtClean="0">
                <a:latin typeface="+mn-lt"/>
              </a:rPr>
              <a:t>pgrade:</a:t>
            </a:r>
            <a:r>
              <a:rPr lang="en-MY" sz="4800" b="1" dirty="0" smtClean="0">
                <a:latin typeface="+mn-lt"/>
              </a:rPr>
              <a:t/>
            </a:r>
            <a:br>
              <a:rPr lang="en-MY" sz="4800" b="1" dirty="0" smtClean="0">
                <a:latin typeface="+mn-lt"/>
              </a:rPr>
            </a:br>
            <a:r>
              <a:rPr lang="en-MY" sz="3600" b="1" dirty="0">
                <a:latin typeface="+mn-lt"/>
              </a:rPr>
              <a:t/>
            </a:r>
            <a:br>
              <a:rPr lang="en-MY" sz="3600" b="1" dirty="0">
                <a:latin typeface="+mn-lt"/>
              </a:rPr>
            </a:br>
            <a:r>
              <a:rPr lang="en-MY" sz="3600" b="1" dirty="0" smtClean="0">
                <a:latin typeface="+mn-lt"/>
              </a:rPr>
              <a:t/>
            </a:r>
            <a:br>
              <a:rPr lang="en-MY" sz="3600" b="1" dirty="0" smtClean="0">
                <a:latin typeface="+mn-lt"/>
              </a:rPr>
            </a:br>
            <a:r>
              <a:rPr lang="en-MY" sz="4800" b="1" dirty="0">
                <a:latin typeface="+mn-lt"/>
              </a:rPr>
              <a:t/>
            </a:r>
            <a:br>
              <a:rPr lang="en-MY" sz="4800" b="1" dirty="0">
                <a:latin typeface="+mn-lt"/>
              </a:rPr>
            </a:br>
            <a:r>
              <a:rPr lang="en-MY" sz="4800" b="1" dirty="0" smtClean="0">
                <a:latin typeface="+mn-lt"/>
              </a:rPr>
              <a:t> </a:t>
            </a:r>
            <a:endParaRPr lang="en-MY" sz="4800" b="1" dirty="0">
              <a:latin typeface="+mn-lt"/>
            </a:endParaRPr>
          </a:p>
        </p:txBody>
      </p:sp>
      <p:sp>
        <p:nvSpPr>
          <p:cNvPr id="3" name="TextBox 2"/>
          <p:cNvSpPr txBox="1"/>
          <p:nvPr/>
        </p:nvSpPr>
        <p:spPr>
          <a:xfrm>
            <a:off x="685796" y="2341090"/>
            <a:ext cx="10996551" cy="4031873"/>
          </a:xfrm>
          <a:prstGeom prst="rect">
            <a:avLst/>
          </a:prstGeom>
          <a:noFill/>
        </p:spPr>
        <p:txBody>
          <a:bodyPr wrap="square" rtlCol="0">
            <a:spAutoFit/>
          </a:bodyPr>
          <a:lstStyle/>
          <a:p>
            <a:pPr marL="457200" indent="-457200">
              <a:buFont typeface="Arial" panose="020B0604020202020204" pitchFamily="34" charset="0"/>
              <a:buChar char="•"/>
            </a:pPr>
            <a:endParaRPr lang="en-MY" sz="3200" dirty="0"/>
          </a:p>
          <a:p>
            <a:pPr marL="457200" lvl="0" indent="-457200">
              <a:buFont typeface="Arial" panose="020B0604020202020204" pitchFamily="34" charset="0"/>
              <a:buChar char="•"/>
            </a:pPr>
            <a:r>
              <a:rPr lang="en-MY" sz="3200" dirty="0"/>
              <a:t>Discover the secrets revealed inside</a:t>
            </a:r>
            <a:r>
              <a:rPr lang="en-MY" sz="3200" b="1" dirty="0"/>
              <a:t> The Subtle Art Of Unlearning </a:t>
            </a:r>
            <a:r>
              <a:rPr lang="en-MY" sz="3200" dirty="0"/>
              <a:t>with more clarity so you can quickly implement the action steps.</a:t>
            </a:r>
          </a:p>
          <a:p>
            <a:pPr marL="457200" indent="-457200">
              <a:buFont typeface="Arial" panose="020B0604020202020204" pitchFamily="34" charset="0"/>
              <a:buChar char="•"/>
            </a:pPr>
            <a:endParaRPr lang="en-MY" sz="3200" dirty="0"/>
          </a:p>
          <a:p>
            <a:pPr marL="457200" lvl="0" indent="-457200">
              <a:buFont typeface="Arial" panose="020B0604020202020204" pitchFamily="34" charset="0"/>
              <a:buChar char="•"/>
            </a:pPr>
            <a:r>
              <a:rPr lang="en-MY" sz="3200" dirty="0"/>
              <a:t>Speed up your transformational journey by going through the course faster. As you know, watching a video is faster and more fun than reading.</a:t>
            </a:r>
            <a:endParaRPr lang="en-MY" sz="3200" dirty="0">
              <a:effectLst/>
            </a:endParaRPr>
          </a:p>
        </p:txBody>
      </p:sp>
    </p:spTree>
    <p:extLst>
      <p:ext uri="{BB962C8B-B14F-4D97-AF65-F5344CB8AC3E}">
        <p14:creationId xmlns:p14="http://schemas.microsoft.com/office/powerpoint/2010/main" val="2079992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016" y="739617"/>
            <a:ext cx="10515600" cy="3563571"/>
          </a:xfrm>
        </p:spPr>
        <p:txBody>
          <a:bodyPr>
            <a:noAutofit/>
          </a:bodyPr>
          <a:lstStyle/>
          <a:p>
            <a:pPr marL="0" indent="0">
              <a:buNone/>
            </a:pPr>
            <a:endParaRPr lang="en-MY" sz="3200" dirty="0"/>
          </a:p>
          <a:p>
            <a:pPr lvl="0"/>
            <a:r>
              <a:rPr lang="en-MY" sz="3200" dirty="0"/>
              <a:t>Remember more of what you learned so you can get more results in less time.</a:t>
            </a:r>
          </a:p>
          <a:p>
            <a:pPr marL="0" indent="0">
              <a:buNone/>
            </a:pPr>
            <a:endParaRPr lang="en-MY" sz="3200" dirty="0"/>
          </a:p>
          <a:p>
            <a:pPr lvl="0"/>
            <a:r>
              <a:rPr lang="en-MY" sz="3200" dirty="0" smtClean="0"/>
              <a:t>Absorb </a:t>
            </a:r>
            <a:r>
              <a:rPr lang="en-MY" sz="3200" dirty="0"/>
              <a:t>what you learn faster from this course without any distractions.</a:t>
            </a:r>
          </a:p>
          <a:p>
            <a:pPr marL="0" indent="0">
              <a:buNone/>
            </a:pPr>
            <a:endParaRPr lang="en-MY" sz="3200" dirty="0"/>
          </a:p>
          <a:p>
            <a:pPr lvl="0"/>
            <a:r>
              <a:rPr lang="en-MY" sz="3200" dirty="0"/>
              <a:t>Experience personal guidance as you have a voice that speaks to you, guides you, and grabs your attention with visual graphics.</a:t>
            </a:r>
            <a:endParaRPr lang="en-MY" sz="3200" dirty="0">
              <a:effectLst/>
            </a:endParaRPr>
          </a:p>
        </p:txBody>
      </p:sp>
    </p:spTree>
    <p:extLst>
      <p:ext uri="{BB962C8B-B14F-4D97-AF65-F5344CB8AC3E}">
        <p14:creationId xmlns:p14="http://schemas.microsoft.com/office/powerpoint/2010/main" val="2177333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3375" y="3554246"/>
            <a:ext cx="10515600" cy="1325563"/>
          </a:xfrm>
        </p:spPr>
        <p:txBody>
          <a:bodyPr>
            <a:noAutofit/>
          </a:bodyPr>
          <a:lstStyle/>
          <a:p>
            <a:pPr algn="ctr"/>
            <a:r>
              <a:rPr lang="en-MY" dirty="0">
                <a:latin typeface="+mn-lt"/>
              </a:rPr>
              <a:t>Inside this video upgrade, you’ll get 10 Premium Quality Videos of </a:t>
            </a:r>
            <a:r>
              <a:rPr lang="en-MY" dirty="0" smtClean="0">
                <a:latin typeface="+mn-lt"/>
              </a:rPr>
              <a:t/>
            </a:r>
            <a:br>
              <a:rPr lang="en-MY" dirty="0" smtClean="0">
                <a:latin typeface="+mn-lt"/>
              </a:rPr>
            </a:br>
            <a:r>
              <a:rPr lang="en-MY" b="1" dirty="0">
                <a:latin typeface="+mn-lt"/>
              </a:rPr>
              <a:t>The Subtle Art Of </a:t>
            </a:r>
            <a:r>
              <a:rPr lang="en-MY" b="1" dirty="0" smtClean="0">
                <a:latin typeface="+mn-lt"/>
              </a:rPr>
              <a:t>Unlearning.</a:t>
            </a:r>
            <a:r>
              <a:rPr lang="en-MY" dirty="0">
                <a:latin typeface="+mn-lt"/>
              </a:rPr>
              <a:t/>
            </a:r>
            <a:br>
              <a:rPr lang="en-MY" dirty="0">
                <a:latin typeface="+mn-lt"/>
              </a:rPr>
            </a:br>
            <a:r>
              <a:rPr lang="en-MY" b="1" dirty="0">
                <a:latin typeface="+mn-lt"/>
              </a:rPr>
              <a:t/>
            </a:r>
            <a:br>
              <a:rPr lang="en-MY" b="1" dirty="0">
                <a:latin typeface="+mn-lt"/>
              </a:rPr>
            </a:br>
            <a:endParaRPr lang="en-MY" b="1" dirty="0">
              <a:latin typeface="+mn-lt"/>
            </a:endParaRPr>
          </a:p>
        </p:txBody>
      </p:sp>
    </p:spTree>
    <p:extLst>
      <p:ext uri="{BB962C8B-B14F-4D97-AF65-F5344CB8AC3E}">
        <p14:creationId xmlns:p14="http://schemas.microsoft.com/office/powerpoint/2010/main" val="24710903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9532" y="881574"/>
            <a:ext cx="10515600" cy="5381833"/>
          </a:xfrm>
        </p:spPr>
        <p:txBody>
          <a:bodyPr>
            <a:normAutofit lnSpcReduction="10000"/>
          </a:bodyPr>
          <a:lstStyle/>
          <a:p>
            <a:pPr marL="0" indent="0" algn="ctr">
              <a:buNone/>
            </a:pPr>
            <a:r>
              <a:rPr lang="en-MY" sz="4800" b="1" dirty="0" smtClean="0"/>
              <a:t>Here Are The Lessons You Will Learn From This Video Upgrade:</a:t>
            </a:r>
          </a:p>
          <a:p>
            <a:pPr marL="0" indent="0">
              <a:buNone/>
            </a:pPr>
            <a:endParaRPr lang="en-MY" sz="3600" dirty="0"/>
          </a:p>
          <a:p>
            <a:pPr lvl="0"/>
            <a:r>
              <a:rPr lang="en-MY" sz="3600" dirty="0"/>
              <a:t>How Do Habits and Past Experiences Shape Our </a:t>
            </a:r>
            <a:r>
              <a:rPr lang="en-MY" sz="3600" dirty="0" err="1"/>
              <a:t>Mindset</a:t>
            </a:r>
            <a:r>
              <a:rPr lang="en-MY" sz="3600" dirty="0" smtClean="0"/>
              <a:t>?</a:t>
            </a:r>
          </a:p>
          <a:p>
            <a:pPr lvl="0"/>
            <a:endParaRPr lang="en-MY" sz="3600" dirty="0"/>
          </a:p>
          <a:p>
            <a:pPr lvl="0"/>
            <a:r>
              <a:rPr lang="en-MY" sz="3600" dirty="0"/>
              <a:t>Is Change Inevitable for Growth</a:t>
            </a:r>
            <a:r>
              <a:rPr lang="en-MY" sz="3600" dirty="0" smtClean="0"/>
              <a:t>?</a:t>
            </a:r>
          </a:p>
          <a:p>
            <a:pPr lvl="0"/>
            <a:endParaRPr lang="en-MY" sz="3600" dirty="0"/>
          </a:p>
          <a:p>
            <a:pPr lvl="0"/>
            <a:r>
              <a:rPr lang="en-MY" sz="3600" dirty="0"/>
              <a:t>Why You Must Let Go of Limiting Beliefs.</a:t>
            </a:r>
          </a:p>
          <a:p>
            <a:pPr lvl="0"/>
            <a:endParaRPr lang="en-MY" dirty="0" smtClean="0"/>
          </a:p>
          <a:p>
            <a:pPr lvl="0"/>
            <a:endParaRPr lang="en-MY" dirty="0" smtClean="0"/>
          </a:p>
          <a:p>
            <a:pPr marL="0" indent="0">
              <a:buNone/>
            </a:pPr>
            <a:endParaRPr lang="en-MY" sz="3600" dirty="0" smtClean="0"/>
          </a:p>
          <a:p>
            <a:endParaRPr lang="en-MY" sz="3600" dirty="0" smtClean="0"/>
          </a:p>
          <a:p>
            <a:pPr marL="0" indent="0">
              <a:buNone/>
            </a:pPr>
            <a:endParaRPr lang="en-MY" dirty="0"/>
          </a:p>
        </p:txBody>
      </p:sp>
    </p:spTree>
    <p:extLst>
      <p:ext uri="{BB962C8B-B14F-4D97-AF65-F5344CB8AC3E}">
        <p14:creationId xmlns:p14="http://schemas.microsoft.com/office/powerpoint/2010/main" val="2508999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873" y="1351011"/>
            <a:ext cx="10515600" cy="4169016"/>
          </a:xfrm>
        </p:spPr>
        <p:txBody>
          <a:bodyPr>
            <a:noAutofit/>
          </a:bodyPr>
          <a:lstStyle/>
          <a:p>
            <a:pPr marL="0" indent="0">
              <a:buNone/>
            </a:pPr>
            <a:endParaRPr lang="en-MY" sz="3600" dirty="0"/>
          </a:p>
          <a:p>
            <a:pPr lvl="0"/>
            <a:r>
              <a:rPr lang="en-MY" sz="3600" dirty="0"/>
              <a:t>Breaking </a:t>
            </a:r>
            <a:r>
              <a:rPr lang="en-MY" sz="3600" dirty="0" smtClean="0"/>
              <a:t>Ineffective </a:t>
            </a:r>
            <a:r>
              <a:rPr lang="en-MY" sz="3600" dirty="0"/>
              <a:t>Communication Patterns</a:t>
            </a:r>
            <a:r>
              <a:rPr lang="en-MY" sz="3600" dirty="0" smtClean="0"/>
              <a:t>.</a:t>
            </a:r>
          </a:p>
          <a:p>
            <a:pPr lvl="0"/>
            <a:endParaRPr lang="en-MY" sz="3600" dirty="0"/>
          </a:p>
          <a:p>
            <a:pPr lvl="0"/>
            <a:r>
              <a:rPr lang="en-MY" sz="3600" dirty="0"/>
              <a:t>The Importance of Tracking Progress in Unlearning</a:t>
            </a:r>
            <a:r>
              <a:rPr lang="en-MY" sz="3600" dirty="0" smtClean="0"/>
              <a:t>.</a:t>
            </a:r>
          </a:p>
          <a:p>
            <a:pPr lvl="0"/>
            <a:endParaRPr lang="en-MY" sz="3600" dirty="0"/>
          </a:p>
          <a:p>
            <a:pPr lvl="0"/>
            <a:r>
              <a:rPr lang="en-MY" sz="3600" dirty="0"/>
              <a:t>Managing Setbacks and Failures.</a:t>
            </a:r>
          </a:p>
          <a:p>
            <a:pPr lvl="0"/>
            <a:endParaRPr lang="en-MY" sz="3600" dirty="0"/>
          </a:p>
        </p:txBody>
      </p:sp>
    </p:spTree>
    <p:extLst>
      <p:ext uri="{BB962C8B-B14F-4D97-AF65-F5344CB8AC3E}">
        <p14:creationId xmlns:p14="http://schemas.microsoft.com/office/powerpoint/2010/main" val="4092165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176" y="1979952"/>
            <a:ext cx="10515600" cy="3475333"/>
          </a:xfrm>
        </p:spPr>
        <p:txBody>
          <a:bodyPr>
            <a:noAutofit/>
          </a:bodyPr>
          <a:lstStyle/>
          <a:p>
            <a:pPr lvl="0"/>
            <a:r>
              <a:rPr lang="en-US" sz="3600" dirty="0"/>
              <a:t>Embracing Imperfection for Growth</a:t>
            </a:r>
            <a:r>
              <a:rPr lang="en-MY" sz="3600" dirty="0" smtClean="0"/>
              <a:t>.</a:t>
            </a:r>
          </a:p>
          <a:p>
            <a:pPr lvl="0"/>
            <a:endParaRPr lang="en-MY" sz="3600" dirty="0"/>
          </a:p>
          <a:p>
            <a:pPr lvl="0"/>
            <a:r>
              <a:rPr lang="en-MY" sz="3600" dirty="0"/>
              <a:t>How To Take It At Your Pace.</a:t>
            </a:r>
          </a:p>
          <a:p>
            <a:pPr marL="0" indent="0">
              <a:buNone/>
            </a:pPr>
            <a:endParaRPr lang="en-MY" sz="3600" dirty="0"/>
          </a:p>
          <a:p>
            <a:r>
              <a:rPr lang="en-MY" sz="3600" dirty="0"/>
              <a:t>….And much more waiting to be discovered inside. </a:t>
            </a:r>
          </a:p>
          <a:p>
            <a:pPr lvl="0"/>
            <a:endParaRPr lang="en-MY" sz="3600" dirty="0"/>
          </a:p>
        </p:txBody>
      </p:sp>
    </p:spTree>
    <p:extLst>
      <p:ext uri="{BB962C8B-B14F-4D97-AF65-F5344CB8AC3E}">
        <p14:creationId xmlns:p14="http://schemas.microsoft.com/office/powerpoint/2010/main" val="12686024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4602" y="1361255"/>
            <a:ext cx="10515600" cy="3336227"/>
          </a:xfrm>
        </p:spPr>
        <p:txBody>
          <a:bodyPr>
            <a:normAutofit/>
          </a:bodyPr>
          <a:lstStyle/>
          <a:p>
            <a:pPr marL="0" indent="0" algn="ctr">
              <a:buNone/>
            </a:pPr>
            <a:r>
              <a:rPr lang="en-MY" sz="4800" dirty="0"/>
              <a:t>So How Much For This Upgrade?</a:t>
            </a:r>
          </a:p>
          <a:p>
            <a:endParaRPr lang="en-MY" dirty="0"/>
          </a:p>
        </p:txBody>
      </p:sp>
      <p:pic>
        <p:nvPicPr>
          <p:cNvPr id="4098" name="Picture 2" descr="Image result for how mu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4549" y="1965325"/>
            <a:ext cx="4625975" cy="4625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508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3324" y="1938137"/>
            <a:ext cx="10515600" cy="1755810"/>
          </a:xfrm>
        </p:spPr>
        <p:txBody>
          <a:bodyPr>
            <a:noAutofit/>
          </a:bodyPr>
          <a:lstStyle/>
          <a:p>
            <a:pPr marL="0" indent="0" algn="ctr">
              <a:buNone/>
            </a:pPr>
            <a:r>
              <a:rPr lang="en-MY" sz="4400" dirty="0"/>
              <a:t> </a:t>
            </a:r>
          </a:p>
          <a:p>
            <a:pPr marL="0" indent="0" algn="ctr">
              <a:buNone/>
            </a:pPr>
            <a:r>
              <a:rPr lang="en-MY" sz="4400" dirty="0"/>
              <a:t>I’m sure what you’re going to discover in this actionable, simple, and result-oriented guide will be eye-opening.</a:t>
            </a:r>
          </a:p>
        </p:txBody>
      </p:sp>
    </p:spTree>
    <p:extLst>
      <p:ext uri="{BB962C8B-B14F-4D97-AF65-F5344CB8AC3E}">
        <p14:creationId xmlns:p14="http://schemas.microsoft.com/office/powerpoint/2010/main" val="1424659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8099" y="1377735"/>
            <a:ext cx="10482202" cy="3067582"/>
          </a:xfrm>
        </p:spPr>
        <p:txBody>
          <a:bodyPr>
            <a:normAutofit/>
          </a:bodyPr>
          <a:lstStyle/>
          <a:p>
            <a:pPr marL="0" indent="0" algn="ctr">
              <a:buNone/>
            </a:pPr>
            <a:r>
              <a:rPr lang="en-MY" sz="4400" dirty="0"/>
              <a:t>I could easily charge you $497 for the video upgrade, considering the amount of value you will get from this offer.</a:t>
            </a:r>
          </a:p>
        </p:txBody>
      </p:sp>
      <p:pic>
        <p:nvPicPr>
          <p:cNvPr id="7174" name="Picture 6"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80676" y="3701242"/>
            <a:ext cx="3789625" cy="3156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85240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lower pr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0116" y="2483911"/>
            <a:ext cx="5486400" cy="411480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762316" y="1108996"/>
            <a:ext cx="10515600" cy="3189922"/>
          </a:xfrm>
        </p:spPr>
        <p:txBody>
          <a:bodyPr>
            <a:normAutofit/>
          </a:bodyPr>
          <a:lstStyle/>
          <a:p>
            <a:pPr marL="0" indent="0" algn="ctr">
              <a:buNone/>
            </a:pPr>
            <a:r>
              <a:rPr lang="en-MY" sz="4400" dirty="0" smtClean="0"/>
              <a:t>However, </a:t>
            </a:r>
            <a:r>
              <a:rPr lang="en-MY" sz="4400" dirty="0"/>
              <a:t>I'm not going to charge you </a:t>
            </a:r>
            <a:r>
              <a:rPr lang="en-MY" sz="4400" dirty="0" smtClean="0"/>
              <a:t>                THAT </a:t>
            </a:r>
            <a:r>
              <a:rPr lang="en-MY" sz="4400" dirty="0"/>
              <a:t>MUCH...</a:t>
            </a:r>
          </a:p>
          <a:p>
            <a:pPr marL="0" indent="0" algn="ctr">
              <a:buNone/>
            </a:pPr>
            <a:endParaRPr lang="en-MY" sz="4400" dirty="0"/>
          </a:p>
        </p:txBody>
      </p:sp>
    </p:spTree>
    <p:extLst>
      <p:ext uri="{BB962C8B-B14F-4D97-AF65-F5344CB8AC3E}">
        <p14:creationId xmlns:p14="http://schemas.microsoft.com/office/powerpoint/2010/main" val="15045386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9628" y="0"/>
            <a:ext cx="10490381" cy="2727701"/>
          </a:xfrm>
        </p:spPr>
        <p:txBody>
          <a:bodyPr>
            <a:noAutofit/>
          </a:bodyPr>
          <a:lstStyle/>
          <a:p>
            <a:pPr marL="0" indent="0" algn="ctr">
              <a:buNone/>
            </a:pPr>
            <a:r>
              <a:rPr lang="en-MY" sz="4200" dirty="0"/>
              <a:t> </a:t>
            </a:r>
          </a:p>
          <a:p>
            <a:pPr marL="0" indent="0" algn="ctr">
              <a:buNone/>
            </a:pPr>
            <a:r>
              <a:rPr lang="en-MY" sz="4200" dirty="0"/>
              <a:t>Because I want to help you experience how the power of unlearning can help you achieve the </a:t>
            </a:r>
            <a:r>
              <a:rPr lang="en-MY" sz="4200" b="1" dirty="0"/>
              <a:t>‘impossible’</a:t>
            </a:r>
            <a:r>
              <a:rPr lang="en-US" sz="4200" b="1" dirty="0"/>
              <a:t>.</a:t>
            </a:r>
            <a:endParaRPr lang="en-MY" sz="4200" b="1"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4260" y="2937509"/>
            <a:ext cx="4968239" cy="3312159"/>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308686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DF69FCB9-4C4A-47FD-B9A7-A0E7BFB9A6B9}"/>
              </a:ext>
            </a:extLst>
          </p:cNvPr>
          <p:cNvSpPr/>
          <p:nvPr/>
        </p:nvSpPr>
        <p:spPr>
          <a:xfrm>
            <a:off x="0" y="5867400"/>
            <a:ext cx="10363200" cy="2032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dirty="0"/>
          </a:p>
        </p:txBody>
      </p:sp>
      <p:sp>
        <p:nvSpPr>
          <p:cNvPr id="5" name="Rectangle 4">
            <a:extLst>
              <a:ext uri="{FF2B5EF4-FFF2-40B4-BE49-F238E27FC236}">
                <a16:creationId xmlns="" xmlns:a16="http://schemas.microsoft.com/office/drawing/2014/main" id="{C5E108A6-D6AD-45C8-8048-22286BD986BB}"/>
              </a:ext>
            </a:extLst>
          </p:cNvPr>
          <p:cNvSpPr/>
          <p:nvPr/>
        </p:nvSpPr>
        <p:spPr>
          <a:xfrm>
            <a:off x="1828800" y="6375400"/>
            <a:ext cx="10363200" cy="203200"/>
          </a:xfrm>
          <a:prstGeom prst="rect">
            <a:avLst/>
          </a:prstGeom>
          <a:solidFill>
            <a:srgbClr val="F0975A"/>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a:p>
        </p:txBody>
      </p:sp>
      <p:sp>
        <p:nvSpPr>
          <p:cNvPr id="7" name="Rectangle 6">
            <a:extLst>
              <a:ext uri="{FF2B5EF4-FFF2-40B4-BE49-F238E27FC236}">
                <a16:creationId xmlns="" xmlns:a16="http://schemas.microsoft.com/office/drawing/2014/main" id="{731E67B9-E865-4391-9C55-1984BD144177}"/>
              </a:ext>
            </a:extLst>
          </p:cNvPr>
          <p:cNvSpPr/>
          <p:nvPr/>
        </p:nvSpPr>
        <p:spPr>
          <a:xfrm>
            <a:off x="1828800" y="177799"/>
            <a:ext cx="10363200" cy="2032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a:p>
        </p:txBody>
      </p:sp>
      <p:sp>
        <p:nvSpPr>
          <p:cNvPr id="8" name="Rectangle 7">
            <a:extLst>
              <a:ext uri="{FF2B5EF4-FFF2-40B4-BE49-F238E27FC236}">
                <a16:creationId xmlns="" xmlns:a16="http://schemas.microsoft.com/office/drawing/2014/main" id="{34419ACF-FED8-46F4-9468-EA4D386F3C4C}"/>
              </a:ext>
            </a:extLst>
          </p:cNvPr>
          <p:cNvSpPr/>
          <p:nvPr/>
        </p:nvSpPr>
        <p:spPr>
          <a:xfrm>
            <a:off x="0" y="584199"/>
            <a:ext cx="10363200" cy="203200"/>
          </a:xfrm>
          <a:prstGeom prst="rect">
            <a:avLst/>
          </a:prstGeom>
          <a:solidFill>
            <a:srgbClr val="F0975A"/>
          </a:solidFill>
          <a:ln>
            <a:solidFill>
              <a:srgbClr val="F097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a:solidFill>
                <a:srgbClr val="F0975A"/>
              </a:solidFill>
            </a:endParaRPr>
          </a:p>
        </p:txBody>
      </p:sp>
      <p:sp>
        <p:nvSpPr>
          <p:cNvPr id="6" name="Title 5"/>
          <p:cNvSpPr>
            <a:spLocks noGrp="1"/>
          </p:cNvSpPr>
          <p:nvPr>
            <p:ph type="ctrTitle"/>
          </p:nvPr>
        </p:nvSpPr>
        <p:spPr>
          <a:xfrm>
            <a:off x="549635" y="3683000"/>
            <a:ext cx="10981104" cy="2387600"/>
          </a:xfrm>
        </p:spPr>
        <p:txBody>
          <a:bodyPr>
            <a:noAutofit/>
          </a:bodyPr>
          <a:lstStyle/>
          <a:p>
            <a:r>
              <a:rPr lang="en-MY" sz="4200" dirty="0">
                <a:latin typeface="+mn-lt"/>
              </a:rPr>
              <a:t> </a:t>
            </a:r>
            <a:br>
              <a:rPr lang="en-MY" sz="4200" dirty="0">
                <a:latin typeface="+mn-lt"/>
              </a:rPr>
            </a:br>
            <a:r>
              <a:rPr lang="en-MY" sz="4200" dirty="0">
                <a:latin typeface="+mn-lt"/>
              </a:rPr>
              <a:t>And I believe </a:t>
            </a:r>
            <a:r>
              <a:rPr lang="en-MY" sz="4200" b="1" dirty="0">
                <a:latin typeface="+mn-lt"/>
              </a:rPr>
              <a:t>The Subtle Art Of Unlearning video upgrade</a:t>
            </a:r>
            <a:r>
              <a:rPr lang="en-MY" sz="4200" dirty="0">
                <a:latin typeface="+mn-lt"/>
              </a:rPr>
              <a:t> can </a:t>
            </a:r>
            <a:r>
              <a:rPr lang="en-US" sz="4200" dirty="0">
                <a:latin typeface="+mn-lt"/>
              </a:rPr>
              <a:t>facilitate your ability to transition your mindset from one of scarcity to abundance, enabling you to let go of old habits and adopt a mindset focused on selflessness and happiness, leading to a more fulfilled life</a:t>
            </a:r>
            <a:r>
              <a:rPr lang="en-MY" sz="4200" dirty="0">
                <a:latin typeface="+mn-lt"/>
              </a:rPr>
              <a:t> faster — compared to just reading the book alone.</a:t>
            </a:r>
            <a:br>
              <a:rPr lang="en-MY" sz="4200" dirty="0">
                <a:latin typeface="+mn-lt"/>
              </a:rPr>
            </a:br>
            <a:endParaRPr lang="en-MY" sz="4200" dirty="0">
              <a:latin typeface="+mn-lt"/>
            </a:endParaRPr>
          </a:p>
        </p:txBody>
      </p:sp>
    </p:spTree>
    <p:extLst>
      <p:ext uri="{BB962C8B-B14F-4D97-AF65-F5344CB8AC3E}">
        <p14:creationId xmlns:p14="http://schemas.microsoft.com/office/powerpoint/2010/main" val="321399865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DF69FCB9-4C4A-47FD-B9A7-A0E7BFB9A6B9}"/>
              </a:ext>
            </a:extLst>
          </p:cNvPr>
          <p:cNvSpPr/>
          <p:nvPr/>
        </p:nvSpPr>
        <p:spPr>
          <a:xfrm>
            <a:off x="0" y="5867400"/>
            <a:ext cx="10363200" cy="2032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dirty="0"/>
          </a:p>
        </p:txBody>
      </p:sp>
      <p:sp>
        <p:nvSpPr>
          <p:cNvPr id="5" name="Rectangle 4">
            <a:extLst>
              <a:ext uri="{FF2B5EF4-FFF2-40B4-BE49-F238E27FC236}">
                <a16:creationId xmlns="" xmlns:a16="http://schemas.microsoft.com/office/drawing/2014/main" id="{C5E108A6-D6AD-45C8-8048-22286BD986BB}"/>
              </a:ext>
            </a:extLst>
          </p:cNvPr>
          <p:cNvSpPr/>
          <p:nvPr/>
        </p:nvSpPr>
        <p:spPr>
          <a:xfrm>
            <a:off x="1762231" y="6259945"/>
            <a:ext cx="10363200" cy="203200"/>
          </a:xfrm>
          <a:prstGeom prst="rect">
            <a:avLst/>
          </a:prstGeom>
          <a:solidFill>
            <a:srgbClr val="F0975A"/>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a:p>
        </p:txBody>
      </p:sp>
      <p:sp>
        <p:nvSpPr>
          <p:cNvPr id="7" name="Rectangle 6">
            <a:extLst>
              <a:ext uri="{FF2B5EF4-FFF2-40B4-BE49-F238E27FC236}">
                <a16:creationId xmlns="" xmlns:a16="http://schemas.microsoft.com/office/drawing/2014/main" id="{731E67B9-E865-4391-9C55-1984BD144177}"/>
              </a:ext>
            </a:extLst>
          </p:cNvPr>
          <p:cNvSpPr/>
          <p:nvPr/>
        </p:nvSpPr>
        <p:spPr>
          <a:xfrm>
            <a:off x="1828800" y="348277"/>
            <a:ext cx="10363200" cy="2032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a:p>
        </p:txBody>
      </p:sp>
      <p:sp>
        <p:nvSpPr>
          <p:cNvPr id="8" name="Rectangle 7">
            <a:extLst>
              <a:ext uri="{FF2B5EF4-FFF2-40B4-BE49-F238E27FC236}">
                <a16:creationId xmlns="" xmlns:a16="http://schemas.microsoft.com/office/drawing/2014/main" id="{34419ACF-FED8-46F4-9468-EA4D386F3C4C}"/>
              </a:ext>
            </a:extLst>
          </p:cNvPr>
          <p:cNvSpPr/>
          <p:nvPr/>
        </p:nvSpPr>
        <p:spPr>
          <a:xfrm>
            <a:off x="0" y="754679"/>
            <a:ext cx="10363200" cy="203200"/>
          </a:xfrm>
          <a:prstGeom prst="rect">
            <a:avLst/>
          </a:prstGeom>
          <a:solidFill>
            <a:srgbClr val="F09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4200"/>
          </a:p>
        </p:txBody>
      </p:sp>
      <p:sp>
        <p:nvSpPr>
          <p:cNvPr id="6" name="Title 5"/>
          <p:cNvSpPr>
            <a:spLocks noGrp="1"/>
          </p:cNvSpPr>
          <p:nvPr>
            <p:ph type="ctrTitle"/>
          </p:nvPr>
        </p:nvSpPr>
        <p:spPr>
          <a:xfrm>
            <a:off x="502476" y="3073398"/>
            <a:ext cx="10955345" cy="2387600"/>
          </a:xfrm>
        </p:spPr>
        <p:txBody>
          <a:bodyPr>
            <a:noAutofit/>
          </a:bodyPr>
          <a:lstStyle/>
          <a:p>
            <a:r>
              <a:rPr lang="en-MY" sz="4400" dirty="0">
                <a:latin typeface="+mn-lt"/>
              </a:rPr>
              <a:t> </a:t>
            </a:r>
            <a:br>
              <a:rPr lang="en-MY" sz="4400" dirty="0">
                <a:latin typeface="+mn-lt"/>
              </a:rPr>
            </a:br>
            <a:r>
              <a:rPr lang="en-MY" sz="4400" dirty="0">
                <a:latin typeface="+mn-lt"/>
              </a:rPr>
              <a:t>In this exclusive ONE-TIME OFFER, you’ll get instant access to </a:t>
            </a:r>
            <a:r>
              <a:rPr lang="en-MY" sz="4400" b="1" dirty="0">
                <a:latin typeface="+mn-lt"/>
              </a:rPr>
              <a:t>The Subtle Art Of Unlearning Video Upgrade </a:t>
            </a:r>
            <a:r>
              <a:rPr lang="en-MY" sz="4400" dirty="0" smtClean="0">
                <a:latin typeface="+mn-lt"/>
              </a:rPr>
              <a:t>for </a:t>
            </a:r>
            <a:r>
              <a:rPr lang="en-MY" sz="4400" dirty="0">
                <a:latin typeface="+mn-lt"/>
              </a:rPr>
              <a:t>just a fraction of its </a:t>
            </a:r>
            <a:r>
              <a:rPr lang="en-MY" sz="4400" dirty="0" smtClean="0">
                <a:latin typeface="+mn-lt"/>
              </a:rPr>
              <a:t>                  total </a:t>
            </a:r>
            <a:r>
              <a:rPr lang="en-MY" sz="4400" dirty="0">
                <a:latin typeface="+mn-lt"/>
              </a:rPr>
              <a:t>value!</a:t>
            </a:r>
            <a:br>
              <a:rPr lang="en-MY" sz="4400" dirty="0">
                <a:latin typeface="+mn-lt"/>
              </a:rPr>
            </a:br>
            <a:endParaRPr lang="en-MY" sz="4400" dirty="0">
              <a:latin typeface="+mn-lt"/>
            </a:endParaRPr>
          </a:p>
        </p:txBody>
      </p:sp>
    </p:spTree>
    <p:extLst>
      <p:ext uri="{BB962C8B-B14F-4D97-AF65-F5344CB8AC3E}">
        <p14:creationId xmlns:p14="http://schemas.microsoft.com/office/powerpoint/2010/main" val="100095506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9E645AE2-80E5-46E5-B2A7-CE872852C5CE}"/>
              </a:ext>
            </a:extLst>
          </p:cNvPr>
          <p:cNvSpPr/>
          <p:nvPr/>
        </p:nvSpPr>
        <p:spPr>
          <a:xfrm>
            <a:off x="406400" y="381000"/>
            <a:ext cx="11379200" cy="5994400"/>
          </a:xfrm>
          <a:prstGeom prst="rect">
            <a:avLst/>
          </a:prstGeom>
          <a:noFill/>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
        <p:nvSpPr>
          <p:cNvPr id="3" name="TextBox 2"/>
          <p:cNvSpPr txBox="1"/>
          <p:nvPr/>
        </p:nvSpPr>
        <p:spPr>
          <a:xfrm>
            <a:off x="1371600" y="1674225"/>
            <a:ext cx="9448800" cy="2800767"/>
          </a:xfrm>
          <a:prstGeom prst="rect">
            <a:avLst/>
          </a:prstGeom>
          <a:noFill/>
        </p:spPr>
        <p:txBody>
          <a:bodyPr wrap="square" rtlCol="0">
            <a:spAutoFit/>
          </a:bodyPr>
          <a:lstStyle/>
          <a:p>
            <a:pPr algn="ctr"/>
            <a:r>
              <a:rPr lang="en-MY" sz="4400" dirty="0"/>
              <a:t> </a:t>
            </a:r>
          </a:p>
          <a:p>
            <a:pPr algn="ctr"/>
            <a:r>
              <a:rPr lang="en-MY" sz="4400" dirty="0"/>
              <a:t>Plus, your purchase of this video course is backed by my 100% Iron-Clad Guarantee for the next 30 days.</a:t>
            </a:r>
          </a:p>
        </p:txBody>
      </p:sp>
    </p:spTree>
    <p:extLst>
      <p:ext uri="{BB962C8B-B14F-4D97-AF65-F5344CB8AC3E}">
        <p14:creationId xmlns:p14="http://schemas.microsoft.com/office/powerpoint/2010/main" val="4127596992"/>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9E645AE2-80E5-46E5-B2A7-CE872852C5CE}"/>
              </a:ext>
            </a:extLst>
          </p:cNvPr>
          <p:cNvSpPr/>
          <p:nvPr/>
        </p:nvSpPr>
        <p:spPr>
          <a:xfrm>
            <a:off x="406400" y="381000"/>
            <a:ext cx="11379200" cy="5994400"/>
          </a:xfrm>
          <a:prstGeom prst="rect">
            <a:avLst/>
          </a:prstGeom>
          <a:noFill/>
          <a:ln w="635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
        <p:nvSpPr>
          <p:cNvPr id="3" name="TextBox 2"/>
          <p:cNvSpPr txBox="1"/>
          <p:nvPr/>
        </p:nvSpPr>
        <p:spPr>
          <a:xfrm>
            <a:off x="1371600" y="1651924"/>
            <a:ext cx="9448800" cy="2800767"/>
          </a:xfrm>
          <a:prstGeom prst="rect">
            <a:avLst/>
          </a:prstGeom>
          <a:noFill/>
        </p:spPr>
        <p:txBody>
          <a:bodyPr wrap="square" rtlCol="0">
            <a:spAutoFit/>
          </a:bodyPr>
          <a:lstStyle/>
          <a:p>
            <a:pPr algn="ctr"/>
            <a:r>
              <a:rPr lang="en-MY" sz="4400" dirty="0"/>
              <a:t> </a:t>
            </a:r>
          </a:p>
          <a:p>
            <a:pPr algn="ctr"/>
            <a:r>
              <a:rPr lang="en-MY" sz="4400" dirty="0"/>
              <a:t>If you're not satisfied with this video upgrade, simply return your order within 30 days for a</a:t>
            </a:r>
            <a:r>
              <a:rPr lang="en-MY" sz="4400" b="1" i="1" dirty="0"/>
              <a:t> Full Refund</a:t>
            </a:r>
            <a:endParaRPr lang="en-MY" sz="4400" dirty="0"/>
          </a:p>
        </p:txBody>
      </p:sp>
    </p:spTree>
    <p:extLst>
      <p:ext uri="{BB962C8B-B14F-4D97-AF65-F5344CB8AC3E}">
        <p14:creationId xmlns:p14="http://schemas.microsoft.com/office/powerpoint/2010/main" val="165902437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8341" y="3009207"/>
            <a:ext cx="10515600" cy="1957278"/>
          </a:xfrm>
        </p:spPr>
        <p:txBody>
          <a:bodyPr>
            <a:normAutofit/>
          </a:bodyPr>
          <a:lstStyle/>
          <a:p>
            <a:pPr marL="0" indent="0" algn="ctr">
              <a:buNone/>
            </a:pPr>
            <a:r>
              <a:rPr lang="en-MY" sz="5400" b="1" dirty="0">
                <a:solidFill>
                  <a:schemeClr val="bg1"/>
                </a:solidFill>
              </a:rPr>
              <a:t>You </a:t>
            </a:r>
            <a:r>
              <a:rPr lang="en-MY" sz="5400" b="1" dirty="0" smtClean="0">
                <a:solidFill>
                  <a:schemeClr val="bg1"/>
                </a:solidFill>
              </a:rPr>
              <a:t>Have </a:t>
            </a:r>
            <a:r>
              <a:rPr lang="en-MY" sz="5400" b="1" dirty="0">
                <a:solidFill>
                  <a:schemeClr val="bg1"/>
                </a:solidFill>
              </a:rPr>
              <a:t>M</a:t>
            </a:r>
            <a:r>
              <a:rPr lang="en-MY" sz="5400" b="1" dirty="0" smtClean="0">
                <a:solidFill>
                  <a:schemeClr val="bg1"/>
                </a:solidFill>
              </a:rPr>
              <a:t>y </a:t>
            </a:r>
            <a:r>
              <a:rPr lang="en-MY" sz="5400" b="1" dirty="0">
                <a:solidFill>
                  <a:schemeClr val="bg1"/>
                </a:solidFill>
              </a:rPr>
              <a:t>W</a:t>
            </a:r>
            <a:r>
              <a:rPr lang="en-MY" sz="5400" b="1" dirty="0" smtClean="0">
                <a:solidFill>
                  <a:schemeClr val="bg1"/>
                </a:solidFill>
              </a:rPr>
              <a:t>ord </a:t>
            </a:r>
            <a:r>
              <a:rPr lang="en-MY" sz="5400" b="1" dirty="0">
                <a:solidFill>
                  <a:schemeClr val="bg1"/>
                </a:solidFill>
              </a:rPr>
              <a:t>O</a:t>
            </a:r>
            <a:r>
              <a:rPr lang="en-MY" sz="5400" b="1" dirty="0" smtClean="0">
                <a:solidFill>
                  <a:schemeClr val="bg1"/>
                </a:solidFill>
              </a:rPr>
              <a:t>n It</a:t>
            </a:r>
            <a:endParaRPr lang="en-MY" sz="5400" b="1" dirty="0">
              <a:solidFill>
                <a:schemeClr val="bg1"/>
              </a:solidFill>
            </a:endParaRPr>
          </a:p>
          <a:p>
            <a:pPr marL="0" indent="0" algn="ctr">
              <a:buNone/>
            </a:pPr>
            <a:endParaRPr lang="en-MY" sz="5400" b="1" dirty="0">
              <a:solidFill>
                <a:schemeClr val="bg1"/>
              </a:solidFill>
            </a:endParaRPr>
          </a:p>
        </p:txBody>
      </p:sp>
    </p:spTree>
    <p:extLst>
      <p:ext uri="{BB962C8B-B14F-4D97-AF65-F5344CB8AC3E}">
        <p14:creationId xmlns:p14="http://schemas.microsoft.com/office/powerpoint/2010/main" val="2877082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94E1E404-DCB9-4E57-B693-11AB98D30425}"/>
              </a:ext>
            </a:extLst>
          </p:cNvPr>
          <p:cNvSpPr/>
          <p:nvPr/>
        </p:nvSpPr>
        <p:spPr>
          <a:xfrm>
            <a:off x="-1" y="-41773"/>
            <a:ext cx="9855200" cy="6899773"/>
          </a:xfrm>
          <a:prstGeom prst="rect">
            <a:avLst/>
          </a:prstGeom>
          <a:solidFill>
            <a:schemeClr val="bg1"/>
          </a:solidFill>
          <a:ln w="635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
        <p:nvSpPr>
          <p:cNvPr id="2" name="Title 1"/>
          <p:cNvSpPr>
            <a:spLocks noGrp="1"/>
          </p:cNvSpPr>
          <p:nvPr>
            <p:ph type="ctrTitle"/>
          </p:nvPr>
        </p:nvSpPr>
        <p:spPr>
          <a:xfrm>
            <a:off x="691255" y="1927168"/>
            <a:ext cx="8472689" cy="2235200"/>
          </a:xfrm>
        </p:spPr>
        <p:txBody>
          <a:bodyPr>
            <a:noAutofit/>
          </a:bodyPr>
          <a:lstStyle/>
          <a:p>
            <a:r>
              <a:rPr lang="en-MY" sz="4400" dirty="0">
                <a:latin typeface="+mn-lt"/>
              </a:rPr>
              <a:t>Just so you know, this offer is </a:t>
            </a:r>
            <a:r>
              <a:rPr lang="en-MY" sz="4400" b="1" u="sng" dirty="0">
                <a:latin typeface="+mn-lt"/>
              </a:rPr>
              <a:t>NOT</a:t>
            </a:r>
            <a:r>
              <a:rPr lang="en-MY" sz="4400" b="1" dirty="0">
                <a:latin typeface="+mn-lt"/>
              </a:rPr>
              <a:t> </a:t>
            </a:r>
            <a:r>
              <a:rPr lang="en-MY" sz="4400" dirty="0">
                <a:latin typeface="+mn-lt"/>
              </a:rPr>
              <a:t>publicly available</a:t>
            </a:r>
          </a:p>
        </p:txBody>
      </p:sp>
    </p:spTree>
    <p:extLst>
      <p:ext uri="{BB962C8B-B14F-4D97-AF65-F5344CB8AC3E}">
        <p14:creationId xmlns:p14="http://schemas.microsoft.com/office/powerpoint/2010/main" val="161490238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82733" y="2624510"/>
            <a:ext cx="10515600" cy="3281784"/>
          </a:xfrm>
        </p:spPr>
        <p:txBody>
          <a:bodyPr>
            <a:normAutofit/>
          </a:bodyPr>
          <a:lstStyle/>
          <a:p>
            <a:pPr marL="0" indent="0" algn="ctr">
              <a:buNone/>
            </a:pPr>
            <a:r>
              <a:rPr lang="en-MY" sz="4400" dirty="0"/>
              <a:t>This offer is limited only to you because you bought a copy of </a:t>
            </a:r>
            <a:endParaRPr lang="en-MY" sz="4400" dirty="0" smtClean="0"/>
          </a:p>
          <a:p>
            <a:pPr marL="0" indent="0" algn="ctr">
              <a:buNone/>
            </a:pPr>
            <a:r>
              <a:rPr lang="en-MY" sz="4400" b="1" dirty="0" smtClean="0"/>
              <a:t>The </a:t>
            </a:r>
            <a:r>
              <a:rPr lang="en-MY" sz="4400" b="1" dirty="0"/>
              <a:t>Subtle Art Of Unlearning</a:t>
            </a:r>
            <a:r>
              <a:rPr lang="en-MY" sz="4400" b="1" dirty="0" smtClean="0"/>
              <a:t>...</a:t>
            </a:r>
            <a:endParaRPr lang="en-MY" sz="4400" b="1" dirty="0"/>
          </a:p>
        </p:txBody>
      </p:sp>
    </p:spTree>
    <p:extLst>
      <p:ext uri="{BB962C8B-B14F-4D97-AF65-F5344CB8AC3E}">
        <p14:creationId xmlns:p14="http://schemas.microsoft.com/office/powerpoint/2010/main" val="4058097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6006" y="-591989"/>
            <a:ext cx="11019679" cy="2387600"/>
          </a:xfrm>
        </p:spPr>
        <p:txBody>
          <a:bodyPr>
            <a:noAutofit/>
          </a:bodyPr>
          <a:lstStyle/>
          <a:p>
            <a:r>
              <a:rPr lang="en-MY" sz="4400" dirty="0">
                <a:latin typeface="+mn-lt"/>
              </a:rPr>
              <a:t>But before you start on your journey….</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0470" y="2004646"/>
            <a:ext cx="5736300" cy="3827979"/>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4742948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453" y="2800251"/>
            <a:ext cx="10515600" cy="3281784"/>
          </a:xfrm>
        </p:spPr>
        <p:txBody>
          <a:bodyPr>
            <a:normAutofit/>
          </a:bodyPr>
          <a:lstStyle/>
          <a:p>
            <a:pPr marL="0" indent="0" algn="ctr">
              <a:buNone/>
            </a:pPr>
            <a:r>
              <a:rPr lang="en-MY" sz="4400" dirty="0"/>
              <a:t>Which tells me you are serious about transforming your life.</a:t>
            </a:r>
          </a:p>
          <a:p>
            <a:pPr marL="0" indent="0" algn="ctr">
              <a:buNone/>
            </a:pPr>
            <a:endParaRPr lang="en-MY" sz="4400" dirty="0"/>
          </a:p>
        </p:txBody>
      </p:sp>
    </p:spTree>
    <p:extLst>
      <p:ext uri="{BB962C8B-B14F-4D97-AF65-F5344CB8AC3E}">
        <p14:creationId xmlns:p14="http://schemas.microsoft.com/office/powerpoint/2010/main" val="576506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70265" y="2912087"/>
            <a:ext cx="10515600" cy="3543491"/>
          </a:xfrm>
        </p:spPr>
        <p:txBody>
          <a:bodyPr>
            <a:normAutofit/>
          </a:bodyPr>
          <a:lstStyle/>
          <a:p>
            <a:pPr marL="0" indent="0" algn="ctr">
              <a:buNone/>
            </a:pPr>
            <a:r>
              <a:rPr lang="en-MY" sz="4400" dirty="0"/>
              <a:t>So if you click away or close </a:t>
            </a:r>
            <a:r>
              <a:rPr lang="en-MY" sz="4400" dirty="0" smtClean="0"/>
              <a:t>this video, </a:t>
            </a:r>
            <a:r>
              <a:rPr lang="en-MY" sz="4400" dirty="0"/>
              <a:t>you won't </a:t>
            </a:r>
            <a:r>
              <a:rPr lang="en-MY" sz="4400" dirty="0" smtClean="0"/>
              <a:t>get to see this offer again</a:t>
            </a:r>
            <a:endParaRPr lang="en-MY" sz="4400" dirty="0"/>
          </a:p>
        </p:txBody>
      </p:sp>
    </p:spTree>
    <p:extLst>
      <p:ext uri="{BB962C8B-B14F-4D97-AF65-F5344CB8AC3E}">
        <p14:creationId xmlns:p14="http://schemas.microsoft.com/office/powerpoint/2010/main" val="27538649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29666" y="2912367"/>
            <a:ext cx="10515600" cy="3311843"/>
          </a:xfrm>
        </p:spPr>
        <p:txBody>
          <a:bodyPr>
            <a:normAutofit/>
          </a:bodyPr>
          <a:lstStyle/>
          <a:p>
            <a:pPr marL="0" indent="0" algn="ctr">
              <a:buNone/>
            </a:pPr>
            <a:r>
              <a:rPr lang="en-MY" sz="4400" dirty="0">
                <a:solidFill>
                  <a:schemeClr val="bg1"/>
                </a:solidFill>
              </a:rPr>
              <a:t>Take advantage of this deal now for a </a:t>
            </a:r>
            <a:r>
              <a:rPr lang="en-MY" sz="4400" dirty="0" smtClean="0">
                <a:solidFill>
                  <a:schemeClr val="bg1"/>
                </a:solidFill>
              </a:rPr>
              <a:t>                    </a:t>
            </a:r>
            <a:r>
              <a:rPr lang="en-MY" sz="4400" b="1" dirty="0" smtClean="0">
                <a:solidFill>
                  <a:srgbClr val="F0975A"/>
                </a:solidFill>
              </a:rPr>
              <a:t>LOW </a:t>
            </a:r>
            <a:r>
              <a:rPr lang="en-MY" sz="4400" b="1" dirty="0">
                <a:solidFill>
                  <a:srgbClr val="F0975A"/>
                </a:solidFill>
              </a:rPr>
              <a:t>ONE-TIME </a:t>
            </a:r>
            <a:r>
              <a:rPr lang="en-MY" sz="4400" b="1" dirty="0" smtClean="0">
                <a:solidFill>
                  <a:srgbClr val="F0975A"/>
                </a:solidFill>
              </a:rPr>
              <a:t>INVESTMENT</a:t>
            </a:r>
            <a:endParaRPr lang="en-MY" sz="4400" b="1" dirty="0">
              <a:solidFill>
                <a:srgbClr val="F0975A"/>
              </a:solidFill>
            </a:endParaRPr>
          </a:p>
        </p:txBody>
      </p:sp>
    </p:spTree>
    <p:extLst>
      <p:ext uri="{BB962C8B-B14F-4D97-AF65-F5344CB8AC3E}">
        <p14:creationId xmlns:p14="http://schemas.microsoft.com/office/powerpoint/2010/main" val="1618385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86232" y="2892681"/>
            <a:ext cx="10515600" cy="2971752"/>
          </a:xfrm>
        </p:spPr>
        <p:txBody>
          <a:bodyPr>
            <a:normAutofit/>
          </a:bodyPr>
          <a:lstStyle/>
          <a:p>
            <a:pPr marL="0" indent="0" algn="ctr">
              <a:buNone/>
            </a:pPr>
            <a:r>
              <a:rPr lang="en-MY" sz="4300" dirty="0" smtClean="0">
                <a:solidFill>
                  <a:schemeClr val="bg1"/>
                </a:solidFill>
              </a:rPr>
              <a:t>Click On The Order Button Now To Get     Started Today!</a:t>
            </a:r>
            <a:endParaRPr lang="en-MY" sz="4300" dirty="0">
              <a:solidFill>
                <a:schemeClr val="bg1"/>
              </a:solidFill>
            </a:endParaRPr>
          </a:p>
        </p:txBody>
      </p:sp>
    </p:spTree>
    <p:extLst>
      <p:ext uri="{BB962C8B-B14F-4D97-AF65-F5344CB8AC3E}">
        <p14:creationId xmlns:p14="http://schemas.microsoft.com/office/powerpoint/2010/main" val="2385626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14799" y="3085674"/>
            <a:ext cx="4442821" cy="2387600"/>
          </a:xfrm>
        </p:spPr>
        <p:txBody>
          <a:bodyPr>
            <a:noAutofit/>
          </a:bodyPr>
          <a:lstStyle/>
          <a:p>
            <a:r>
              <a:rPr lang="en-MY" sz="3900" dirty="0">
                <a:solidFill>
                  <a:schemeClr val="bg1"/>
                </a:solidFill>
                <a:latin typeface="+mn-lt"/>
              </a:rPr>
              <a:t>I want to offer you the opportunity OF A LIFETIME that will bring your transformational journey to light speed. </a:t>
            </a:r>
          </a:p>
        </p:txBody>
      </p:sp>
      <p:pic>
        <p:nvPicPr>
          <p:cNvPr id="2050" name="Picture 2" descr="Image result for SPEED U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2758" y="1710421"/>
            <a:ext cx="4362450" cy="3429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1212988" y="3085674"/>
            <a:ext cx="4442821" cy="238760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MY" sz="3900" dirty="0" smtClean="0">
                <a:latin typeface="+mn-lt"/>
              </a:rPr>
              <a:t>I want to offer you the opportunity OF A LIFETIME that will bring your transformational journey to light speed. </a:t>
            </a:r>
            <a:endParaRPr lang="en-MY" sz="3900" dirty="0">
              <a:latin typeface="+mn-lt"/>
            </a:endParaRPr>
          </a:p>
        </p:txBody>
      </p:sp>
    </p:spTree>
    <p:extLst>
      <p:ext uri="{BB962C8B-B14F-4D97-AF65-F5344CB8AC3E}">
        <p14:creationId xmlns:p14="http://schemas.microsoft.com/office/powerpoint/2010/main" val="183586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0407" y="3122347"/>
            <a:ext cx="10871200" cy="1470025"/>
          </a:xfrm>
        </p:spPr>
        <p:txBody>
          <a:bodyPr>
            <a:noAutofit/>
          </a:bodyPr>
          <a:lstStyle/>
          <a:p>
            <a:r>
              <a:rPr lang="en-MY" sz="4400" dirty="0">
                <a:latin typeface="+mn-lt"/>
              </a:rPr>
              <a:t> </a:t>
            </a:r>
            <a:br>
              <a:rPr lang="en-MY" sz="4400" dirty="0">
                <a:latin typeface="+mn-lt"/>
              </a:rPr>
            </a:br>
            <a:r>
              <a:rPr lang="en-MY" sz="4400" dirty="0">
                <a:latin typeface="+mn-lt"/>
              </a:rPr>
              <a:t>It’s an amazing offer that will greatly complement your life-changing program.</a:t>
            </a:r>
            <a:br>
              <a:rPr lang="en-MY" sz="4400" dirty="0">
                <a:latin typeface="+mn-lt"/>
              </a:rPr>
            </a:br>
            <a:endParaRPr lang="en-MY" sz="4100" dirty="0">
              <a:latin typeface="+mn-lt"/>
            </a:endParaRPr>
          </a:p>
        </p:txBody>
      </p:sp>
      <p:sp>
        <p:nvSpPr>
          <p:cNvPr id="4" name="Rectangle 3">
            <a:extLst>
              <a:ext uri="{FF2B5EF4-FFF2-40B4-BE49-F238E27FC236}">
                <a16:creationId xmlns="" xmlns:a16="http://schemas.microsoft.com/office/drawing/2014/main" id="{DF69FCB9-4C4A-47FD-B9A7-A0E7BFB9A6B9}"/>
              </a:ext>
            </a:extLst>
          </p:cNvPr>
          <p:cNvSpPr/>
          <p:nvPr/>
        </p:nvSpPr>
        <p:spPr>
          <a:xfrm>
            <a:off x="0" y="5867400"/>
            <a:ext cx="10363200" cy="203200"/>
          </a:xfrm>
          <a:prstGeom prst="rect">
            <a:avLst/>
          </a:prstGeom>
          <a:solidFill>
            <a:srgbClr val="F09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dirty="0"/>
          </a:p>
        </p:txBody>
      </p:sp>
      <p:sp>
        <p:nvSpPr>
          <p:cNvPr id="5" name="Rectangle 4">
            <a:extLst>
              <a:ext uri="{FF2B5EF4-FFF2-40B4-BE49-F238E27FC236}">
                <a16:creationId xmlns="" xmlns:a16="http://schemas.microsoft.com/office/drawing/2014/main" id="{C5E108A6-D6AD-45C8-8048-22286BD986BB}"/>
              </a:ext>
            </a:extLst>
          </p:cNvPr>
          <p:cNvSpPr/>
          <p:nvPr/>
        </p:nvSpPr>
        <p:spPr>
          <a:xfrm>
            <a:off x="1828800" y="6375400"/>
            <a:ext cx="10363200" cy="203200"/>
          </a:xfrm>
          <a:prstGeom prst="rect">
            <a:avLst/>
          </a:prstGeom>
          <a:solidFill>
            <a:schemeClr val="tx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
        <p:nvSpPr>
          <p:cNvPr id="7" name="Rectangle 6">
            <a:extLst>
              <a:ext uri="{FF2B5EF4-FFF2-40B4-BE49-F238E27FC236}">
                <a16:creationId xmlns="" xmlns:a16="http://schemas.microsoft.com/office/drawing/2014/main" id="{731E67B9-E865-4391-9C55-1984BD144177}"/>
              </a:ext>
            </a:extLst>
          </p:cNvPr>
          <p:cNvSpPr/>
          <p:nvPr/>
        </p:nvSpPr>
        <p:spPr>
          <a:xfrm>
            <a:off x="1828800" y="177799"/>
            <a:ext cx="10363200" cy="203200"/>
          </a:xfrm>
          <a:prstGeom prst="rect">
            <a:avLst/>
          </a:prstGeom>
          <a:solidFill>
            <a:srgbClr val="002C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
        <p:nvSpPr>
          <p:cNvPr id="8" name="Rectangle 7">
            <a:extLst>
              <a:ext uri="{FF2B5EF4-FFF2-40B4-BE49-F238E27FC236}">
                <a16:creationId xmlns="" xmlns:a16="http://schemas.microsoft.com/office/drawing/2014/main" id="{34419ACF-FED8-46F4-9468-EA4D386F3C4C}"/>
              </a:ext>
            </a:extLst>
          </p:cNvPr>
          <p:cNvSpPr/>
          <p:nvPr/>
        </p:nvSpPr>
        <p:spPr>
          <a:xfrm>
            <a:off x="0" y="584199"/>
            <a:ext cx="10363200" cy="203200"/>
          </a:xfrm>
          <a:prstGeom prst="rect">
            <a:avLst/>
          </a:prstGeom>
          <a:solidFill>
            <a:srgbClr val="F09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2400"/>
          </a:p>
        </p:txBody>
      </p:sp>
    </p:spTree>
    <p:extLst>
      <p:ext uri="{BB962C8B-B14F-4D97-AF65-F5344CB8AC3E}">
        <p14:creationId xmlns:p14="http://schemas.microsoft.com/office/powerpoint/2010/main" val="67978516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035" y="2325504"/>
            <a:ext cx="10283212" cy="2970949"/>
          </a:xfrm>
        </p:spPr>
        <p:txBody>
          <a:bodyPr>
            <a:normAutofit/>
          </a:bodyPr>
          <a:lstStyle/>
          <a:p>
            <a:pPr marL="0" indent="0" algn="ctr">
              <a:buNone/>
            </a:pPr>
            <a:r>
              <a:rPr lang="en-MY" sz="4400" dirty="0">
                <a:solidFill>
                  <a:schemeClr val="bg1"/>
                </a:solidFill>
              </a:rPr>
              <a:t>Introducing</a:t>
            </a:r>
            <a:r>
              <a:rPr lang="en-MY" sz="4400" dirty="0" smtClean="0">
                <a:solidFill>
                  <a:schemeClr val="bg1"/>
                </a:solidFill>
              </a:rPr>
              <a:t>…</a:t>
            </a:r>
            <a:endParaRPr lang="en-MY" sz="4400" dirty="0">
              <a:solidFill>
                <a:schemeClr val="bg1"/>
              </a:solidFill>
            </a:endParaRPr>
          </a:p>
          <a:p>
            <a:pPr marL="0" indent="0" algn="ctr">
              <a:buNone/>
            </a:pPr>
            <a:r>
              <a:rPr lang="en-MY" sz="4400" b="1" dirty="0">
                <a:solidFill>
                  <a:schemeClr val="bg1"/>
                </a:solidFill>
              </a:rPr>
              <a:t> </a:t>
            </a:r>
          </a:p>
          <a:p>
            <a:pPr marL="0" indent="0" algn="ctr">
              <a:buNone/>
            </a:pPr>
            <a:r>
              <a:rPr lang="en-MY" sz="4400" b="1" dirty="0">
                <a:solidFill>
                  <a:schemeClr val="bg1"/>
                </a:solidFill>
              </a:rPr>
              <a:t>The Subtle Art Of Unlearning </a:t>
            </a:r>
            <a:r>
              <a:rPr lang="en-MY" sz="4400" b="1" dirty="0" smtClean="0">
                <a:solidFill>
                  <a:schemeClr val="bg1"/>
                </a:solidFill>
              </a:rPr>
              <a:t>                         Video </a:t>
            </a:r>
            <a:r>
              <a:rPr lang="en-MY" sz="4400" b="1" dirty="0">
                <a:solidFill>
                  <a:schemeClr val="bg1"/>
                </a:solidFill>
              </a:rPr>
              <a:t>Upgrade…</a:t>
            </a:r>
          </a:p>
        </p:txBody>
      </p:sp>
    </p:spTree>
    <p:extLst>
      <p:ext uri="{BB962C8B-B14F-4D97-AF65-F5344CB8AC3E}">
        <p14:creationId xmlns:p14="http://schemas.microsoft.com/office/powerpoint/2010/main" val="1198681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1947" y="2074337"/>
            <a:ext cx="10283212" cy="2970949"/>
          </a:xfrm>
        </p:spPr>
        <p:txBody>
          <a:bodyPr>
            <a:normAutofit/>
          </a:bodyPr>
          <a:lstStyle/>
          <a:p>
            <a:pPr marL="0" indent="0" algn="ctr">
              <a:buNone/>
            </a:pPr>
            <a:r>
              <a:rPr lang="en-MY" sz="4400" dirty="0">
                <a:solidFill>
                  <a:schemeClr val="bg1"/>
                </a:solidFill>
              </a:rPr>
              <a:t> </a:t>
            </a:r>
          </a:p>
          <a:p>
            <a:pPr marL="0" indent="0" algn="ctr">
              <a:buNone/>
            </a:pPr>
            <a:r>
              <a:rPr lang="en-MY" sz="4400" dirty="0">
                <a:solidFill>
                  <a:schemeClr val="bg1"/>
                </a:solidFill>
              </a:rPr>
              <a:t>The perfect companion to your </a:t>
            </a:r>
            <a:endParaRPr lang="en-MY" sz="4400" dirty="0" smtClean="0">
              <a:solidFill>
                <a:schemeClr val="bg1"/>
              </a:solidFill>
            </a:endParaRPr>
          </a:p>
          <a:p>
            <a:pPr marL="0" indent="0" algn="ctr">
              <a:buNone/>
            </a:pPr>
            <a:r>
              <a:rPr lang="en-MY" sz="4400" b="1" dirty="0">
                <a:solidFill>
                  <a:schemeClr val="bg1"/>
                </a:solidFill>
              </a:rPr>
              <a:t>The Subtle Art Of Unlearning </a:t>
            </a:r>
            <a:r>
              <a:rPr lang="en-MY" sz="4400" dirty="0" smtClean="0">
                <a:solidFill>
                  <a:schemeClr val="bg1"/>
                </a:solidFill>
              </a:rPr>
              <a:t>blueprint</a:t>
            </a:r>
            <a:r>
              <a:rPr lang="en-MY" sz="4400" dirty="0">
                <a:solidFill>
                  <a:schemeClr val="bg1"/>
                </a:solidFill>
              </a:rPr>
              <a:t>.</a:t>
            </a:r>
          </a:p>
        </p:txBody>
      </p:sp>
      <p:sp>
        <p:nvSpPr>
          <p:cNvPr id="5" name="AutoShape 6" descr="Your State of Mind is One of Your Most Priceless Assets | by Srinivas Rao |  Mission.org | Mediu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MY"/>
          </a:p>
        </p:txBody>
      </p:sp>
    </p:spTree>
    <p:extLst>
      <p:ext uri="{BB962C8B-B14F-4D97-AF65-F5344CB8AC3E}">
        <p14:creationId xmlns:p14="http://schemas.microsoft.com/office/powerpoint/2010/main" val="9969323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1053" y="1221240"/>
            <a:ext cx="10515600" cy="3379527"/>
          </a:xfrm>
        </p:spPr>
        <p:txBody>
          <a:bodyPr>
            <a:normAutofit/>
          </a:bodyPr>
          <a:lstStyle/>
          <a:p>
            <a:pPr marL="0" indent="0" algn="ctr">
              <a:buNone/>
            </a:pPr>
            <a:r>
              <a:rPr lang="en-MY" sz="4400" dirty="0">
                <a:solidFill>
                  <a:schemeClr val="bg1"/>
                </a:solidFill>
              </a:rPr>
              <a:t>Instead of reading the book from cover to cover…</a:t>
            </a:r>
          </a:p>
          <a:p>
            <a:pPr marL="0" indent="0" algn="ctr">
              <a:buNone/>
            </a:pPr>
            <a:endParaRPr lang="en-MY" sz="4400" dirty="0">
              <a:solidFill>
                <a:schemeClr val="bg1"/>
              </a:solidFill>
            </a:endParaRPr>
          </a:p>
        </p:txBody>
      </p:sp>
      <p:pic>
        <p:nvPicPr>
          <p:cNvPr id="4" name="Picture 2" descr="Image result for boo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1003" y="2813646"/>
            <a:ext cx="3695700" cy="3438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6598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6192" y="2825671"/>
            <a:ext cx="10515600" cy="3379527"/>
          </a:xfrm>
        </p:spPr>
        <p:txBody>
          <a:bodyPr>
            <a:normAutofit/>
          </a:bodyPr>
          <a:lstStyle/>
          <a:p>
            <a:pPr marL="0" indent="0" algn="ctr">
              <a:buNone/>
            </a:pPr>
            <a:r>
              <a:rPr lang="en-MY" sz="4400" dirty="0">
                <a:solidFill>
                  <a:schemeClr val="bg1"/>
                </a:solidFill>
              </a:rPr>
              <a:t>Why not unlock all the secrets in</a:t>
            </a:r>
            <a:r>
              <a:rPr lang="en-MY" sz="4400" b="1" dirty="0">
                <a:solidFill>
                  <a:schemeClr val="bg1"/>
                </a:solidFill>
              </a:rPr>
              <a:t> </a:t>
            </a:r>
          </a:p>
          <a:p>
            <a:pPr marL="0" indent="0" algn="ctr">
              <a:buNone/>
            </a:pPr>
            <a:r>
              <a:rPr lang="en-MY" sz="4400" b="1" dirty="0">
                <a:solidFill>
                  <a:schemeClr val="bg1"/>
                </a:solidFill>
              </a:rPr>
              <a:t>The Subtle Art Of Unlearning </a:t>
            </a:r>
            <a:r>
              <a:rPr lang="en-MY" sz="4400" dirty="0" smtClean="0">
                <a:solidFill>
                  <a:schemeClr val="bg1"/>
                </a:solidFill>
              </a:rPr>
              <a:t>in </a:t>
            </a:r>
            <a:r>
              <a:rPr lang="en-MY" sz="4400" dirty="0">
                <a:solidFill>
                  <a:schemeClr val="bg1"/>
                </a:solidFill>
              </a:rPr>
              <a:t>one sitting?</a:t>
            </a:r>
          </a:p>
        </p:txBody>
      </p:sp>
    </p:spTree>
    <p:extLst>
      <p:ext uri="{BB962C8B-B14F-4D97-AF65-F5344CB8AC3E}">
        <p14:creationId xmlns:p14="http://schemas.microsoft.com/office/powerpoint/2010/main" val="316958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7113</TotalTime>
  <Words>445</Words>
  <Application>Microsoft Office PowerPoint</Application>
  <PresentationFormat>Widescreen</PresentationFormat>
  <Paragraphs>76</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PowerPoint Presentation</vt:lpstr>
      <vt:lpstr>PowerPoint Presentation</vt:lpstr>
      <vt:lpstr>But before you start on your journey….</vt:lpstr>
      <vt:lpstr>I want to offer you the opportunity OF A LIFETIME that will bring your transformational journey to light speed. </vt:lpstr>
      <vt:lpstr>  It’s an amazing offer that will greatly complement your life-changing program.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Here’s Why You Should Get This                 Video Upgrade:     </vt:lpstr>
      <vt:lpstr>PowerPoint Presentation</vt:lpstr>
      <vt:lpstr>Inside this video upgrade, you’ll get 10 Premium Quality Videos of  The Subtle Art Of Unlearning.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And I believe The Subtle Art Of Unlearning video upgrade can facilitate your ability to transition your mindset from one of scarcity to abundance, enabling you to let go of old habits and adopt a mindset focused on selflessness and happiness, leading to a more fulfilled life faster — compared to just reading the book alone. </vt:lpstr>
      <vt:lpstr>  In this exclusive ONE-TIME OFFER, you’ll get instant access to The Subtle Art Of Unlearning Video Upgrade for just a fraction of its                   total value! </vt:lpstr>
      <vt:lpstr>PowerPoint Presentation</vt:lpstr>
      <vt:lpstr>PowerPoint Presentation</vt:lpstr>
      <vt:lpstr>PowerPoint Presentation</vt:lpstr>
      <vt:lpstr>Just so you know, this offer is NOT publicly available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Congratulations and well done getting in!</dc:title>
  <dc:creator>Cally</dc:creator>
  <cp:lastModifiedBy>Cally</cp:lastModifiedBy>
  <cp:revision>398</cp:revision>
  <dcterms:created xsi:type="dcterms:W3CDTF">2017-05-11T17:27:15Z</dcterms:created>
  <dcterms:modified xsi:type="dcterms:W3CDTF">2024-05-17T13:56:25Z</dcterms:modified>
</cp:coreProperties>
</file>